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2" r:id="rId7"/>
    <p:sldId id="263" r:id="rId8"/>
    <p:sldId id="265" r:id="rId9"/>
    <p:sldId id="267" r:id="rId10"/>
    <p:sldId id="268" r:id="rId11"/>
    <p:sldId id="266" r:id="rId12"/>
    <p:sldId id="269" r:id="rId13"/>
    <p:sldId id="271" r:id="rId14"/>
    <p:sldId id="273" r:id="rId15"/>
    <p:sldId id="272" r:id="rId16"/>
    <p:sldId id="274" r:id="rId17"/>
    <p:sldId id="277" r:id="rId18"/>
    <p:sldId id="281" r:id="rId19"/>
    <p:sldId id="282" r:id="rId20"/>
    <p:sldId id="283" r:id="rId21"/>
    <p:sldId id="284" r:id="rId22"/>
    <p:sldId id="285" r:id="rId23"/>
    <p:sldId id="287" r:id="rId24"/>
    <p:sldId id="286" r:id="rId25"/>
    <p:sldId id="288" r:id="rId26"/>
    <p:sldId id="290" r:id="rId27"/>
    <p:sldId id="292" r:id="rId28"/>
    <p:sldId id="300" r:id="rId29"/>
    <p:sldId id="293" r:id="rId30"/>
    <p:sldId id="294" r:id="rId31"/>
    <p:sldId id="295" r:id="rId32"/>
    <p:sldId id="297" r:id="rId33"/>
    <p:sldId id="296" r:id="rId34"/>
    <p:sldId id="298" r:id="rId35"/>
    <p:sldId id="299" r:id="rId36"/>
    <p:sldId id="264"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9" autoAdjust="0"/>
  </p:normalViewPr>
  <p:slideViewPr>
    <p:cSldViewPr>
      <p:cViewPr varScale="1">
        <p:scale>
          <a:sx n="63" d="100"/>
          <a:sy n="63" d="100"/>
        </p:scale>
        <p:origin x="-151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F:\&#25991;&#26723;\&#35838;&#39064;\&#25776;&#20889;\20121225&#32452;&#20250;\O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F:\&#25991;&#26723;\&#35838;&#39064;\&#25776;&#20889;\20130507&#32452;&#20250;\20130416.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b="0"/>
            </a:pPr>
            <a:r>
              <a:rPr lang="en-US" b="0"/>
              <a:t>F-739nm</a:t>
            </a:r>
          </a:p>
        </c:rich>
      </c:tx>
      <c:layout/>
      <c:overlay val="0"/>
    </c:title>
    <c:autoTitleDeleted val="0"/>
    <c:plotArea>
      <c:layout/>
      <c:lineChart>
        <c:grouping val="standard"/>
        <c:varyColors val="0"/>
        <c:ser>
          <c:idx val="0"/>
          <c:order val="0"/>
          <c:tx>
            <c:strRef>
              <c:f>Sheet1!$A$2</c:f>
              <c:strCache>
                <c:ptCount val="1"/>
                <c:pt idx="0">
                  <c:v>F739</c:v>
                </c:pt>
              </c:strCache>
            </c:strRef>
          </c:tx>
          <c:cat>
            <c:numRef>
              <c:f>Sheet1!$B$1:$M$1</c:f>
              <c:numCache>
                <c:formatCode>General</c:formatCode>
                <c:ptCount val="12"/>
                <c:pt idx="0">
                  <c:v>5</c:v>
                </c:pt>
                <c:pt idx="1">
                  <c:v>10</c:v>
                </c:pt>
                <c:pt idx="2">
                  <c:v>15</c:v>
                </c:pt>
                <c:pt idx="3">
                  <c:v>20</c:v>
                </c:pt>
                <c:pt idx="4">
                  <c:v>25</c:v>
                </c:pt>
                <c:pt idx="5">
                  <c:v>30</c:v>
                </c:pt>
                <c:pt idx="6">
                  <c:v>35</c:v>
                </c:pt>
                <c:pt idx="7">
                  <c:v>40</c:v>
                </c:pt>
                <c:pt idx="8">
                  <c:v>45</c:v>
                </c:pt>
                <c:pt idx="9">
                  <c:v>50</c:v>
                </c:pt>
                <c:pt idx="10">
                  <c:v>55</c:v>
                </c:pt>
                <c:pt idx="11">
                  <c:v>60</c:v>
                </c:pt>
              </c:numCache>
            </c:numRef>
          </c:cat>
          <c:val>
            <c:numRef>
              <c:f>Sheet1!$B$2:$M$2</c:f>
              <c:numCache>
                <c:formatCode>General</c:formatCode>
                <c:ptCount val="12"/>
                <c:pt idx="0">
                  <c:v>16300</c:v>
                </c:pt>
                <c:pt idx="1">
                  <c:v>17400</c:v>
                </c:pt>
                <c:pt idx="2">
                  <c:v>11578</c:v>
                </c:pt>
                <c:pt idx="3">
                  <c:v>7500</c:v>
                </c:pt>
                <c:pt idx="5">
                  <c:v>3410</c:v>
                </c:pt>
                <c:pt idx="11">
                  <c:v>583</c:v>
                </c:pt>
              </c:numCache>
            </c:numRef>
          </c:val>
          <c:smooth val="0"/>
        </c:ser>
        <c:dLbls>
          <c:showLegendKey val="0"/>
          <c:showVal val="0"/>
          <c:showCatName val="0"/>
          <c:showSerName val="0"/>
          <c:showPercent val="0"/>
          <c:showBubbleSize val="0"/>
        </c:dLbls>
        <c:marker val="1"/>
        <c:smooth val="0"/>
        <c:axId val="122052096"/>
        <c:axId val="102461952"/>
      </c:lineChart>
      <c:catAx>
        <c:axId val="122052096"/>
        <c:scaling>
          <c:orientation val="minMax"/>
        </c:scaling>
        <c:delete val="0"/>
        <c:axPos val="b"/>
        <c:title>
          <c:tx>
            <c:rich>
              <a:bodyPr/>
              <a:lstStyle/>
              <a:p>
                <a:pPr>
                  <a:defRPr b="0"/>
                </a:pPr>
                <a:r>
                  <a:rPr lang="zh-CN" b="0"/>
                  <a:t>单位</a:t>
                </a:r>
                <a:r>
                  <a:rPr lang="en-US" b="0"/>
                  <a:t>: sccm</a:t>
                </a:r>
                <a:endParaRPr lang="zh-CN" b="0"/>
              </a:p>
            </c:rich>
          </c:tx>
          <c:layout/>
          <c:overlay val="0"/>
        </c:title>
        <c:numFmt formatCode="General" sourceLinked="1"/>
        <c:majorTickMark val="none"/>
        <c:minorTickMark val="none"/>
        <c:tickLblPos val="nextTo"/>
        <c:crossAx val="102461952"/>
        <c:crosses val="autoZero"/>
        <c:auto val="1"/>
        <c:lblAlgn val="ctr"/>
        <c:lblOffset val="100"/>
        <c:noMultiLvlLbl val="0"/>
      </c:catAx>
      <c:valAx>
        <c:axId val="102461952"/>
        <c:scaling>
          <c:orientation val="minMax"/>
        </c:scaling>
        <c:delete val="0"/>
        <c:axPos val="l"/>
        <c:majorGridlines/>
        <c:numFmt formatCode="General" sourceLinked="1"/>
        <c:majorTickMark val="none"/>
        <c:minorTickMark val="none"/>
        <c:tickLblPos val="nextTo"/>
        <c:crossAx val="122052096"/>
        <c:crosses val="autoZero"/>
        <c:crossBetween val="between"/>
      </c:valAx>
    </c:plotArea>
    <c:legend>
      <c:legendPos val="r"/>
      <c:layout/>
      <c:overlay val="0"/>
    </c:legend>
    <c:plotVisOnly val="0"/>
    <c:dispBlanksAs val="span"/>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00" b="0"/>
            </a:pPr>
            <a:r>
              <a:rPr lang="zh-CN" altLang="en-US" sz="1100" b="0"/>
              <a:t>次序</a:t>
            </a:r>
            <a:endParaRPr lang="en-US" altLang="zh-CN" sz="1100" b="0"/>
          </a:p>
        </c:rich>
      </c:tx>
      <c:layout>
        <c:manualLayout>
          <c:xMode val="edge"/>
          <c:yMode val="edge"/>
          <c:x val="0.28297986955564786"/>
          <c:y val="0"/>
        </c:manualLayout>
      </c:layout>
      <c:overlay val="0"/>
    </c:title>
    <c:autoTitleDeleted val="0"/>
    <c:plotArea>
      <c:layout>
        <c:manualLayout>
          <c:layoutTarget val="inner"/>
          <c:xMode val="edge"/>
          <c:yMode val="edge"/>
          <c:x val="3.7597112860892422E-2"/>
          <c:y val="0.17409740449110556"/>
          <c:w val="0.61738910761154864"/>
          <c:h val="0.7467242636337138"/>
        </c:manualLayout>
      </c:layout>
      <c:scatterChart>
        <c:scatterStyle val="lineMarker"/>
        <c:varyColors val="0"/>
        <c:ser>
          <c:idx val="0"/>
          <c:order val="0"/>
          <c:tx>
            <c:v>位置</c:v>
          </c:tx>
          <c:spPr>
            <a:ln w="28575">
              <a:noFill/>
            </a:ln>
          </c:spPr>
          <c:dLbls>
            <c:dLbl>
              <c:idx val="0"/>
              <c:layout/>
              <c:tx>
                <c:rich>
                  <a:bodyPr/>
                  <a:lstStyle/>
                  <a:p>
                    <a:r>
                      <a:rPr lang="en-US" altLang="en-US"/>
                      <a:t>6</a:t>
                    </a:r>
                  </a:p>
                </c:rich>
              </c:tx>
              <c:dLblPos val="b"/>
              <c:showLegendKey val="0"/>
              <c:showVal val="1"/>
              <c:showCatName val="0"/>
              <c:showSerName val="0"/>
              <c:showPercent val="0"/>
              <c:showBubbleSize val="0"/>
            </c:dLbl>
            <c:dLbl>
              <c:idx val="1"/>
              <c:layout/>
              <c:tx>
                <c:rich>
                  <a:bodyPr/>
                  <a:lstStyle/>
                  <a:p>
                    <a:r>
                      <a:rPr lang="en-US" altLang="en-US"/>
                      <a:t>2</a:t>
                    </a:r>
                  </a:p>
                </c:rich>
              </c:tx>
              <c:dLblPos val="b"/>
              <c:showLegendKey val="0"/>
              <c:showVal val="1"/>
              <c:showCatName val="0"/>
              <c:showSerName val="0"/>
              <c:showPercent val="0"/>
              <c:showBubbleSize val="0"/>
            </c:dLbl>
            <c:dLbl>
              <c:idx val="2"/>
              <c:layout/>
              <c:tx>
                <c:rich>
                  <a:bodyPr/>
                  <a:lstStyle/>
                  <a:p>
                    <a:r>
                      <a:rPr lang="en-US" altLang="en-US"/>
                      <a:t>3</a:t>
                    </a:r>
                  </a:p>
                </c:rich>
              </c:tx>
              <c:dLblPos val="b"/>
              <c:showLegendKey val="0"/>
              <c:showVal val="1"/>
              <c:showCatName val="0"/>
              <c:showSerName val="0"/>
              <c:showPercent val="0"/>
              <c:showBubbleSize val="0"/>
            </c:dLbl>
            <c:dLbl>
              <c:idx val="3"/>
              <c:layout/>
              <c:tx>
                <c:rich>
                  <a:bodyPr/>
                  <a:lstStyle/>
                  <a:p>
                    <a:r>
                      <a:rPr lang="en-US" altLang="en-US"/>
                      <a:t>8</a:t>
                    </a:r>
                  </a:p>
                </c:rich>
              </c:tx>
              <c:dLblPos val="b"/>
              <c:showLegendKey val="0"/>
              <c:showVal val="1"/>
              <c:showCatName val="0"/>
              <c:showSerName val="0"/>
              <c:showPercent val="0"/>
              <c:showBubbleSize val="0"/>
            </c:dLbl>
            <c:dLbl>
              <c:idx val="4"/>
              <c:layout/>
              <c:tx>
                <c:rich>
                  <a:bodyPr/>
                  <a:lstStyle/>
                  <a:p>
                    <a:r>
                      <a:rPr lang="en-US" altLang="en-US"/>
                      <a:t>5</a:t>
                    </a:r>
                  </a:p>
                </c:rich>
              </c:tx>
              <c:dLblPos val="b"/>
              <c:showLegendKey val="0"/>
              <c:showVal val="1"/>
              <c:showCatName val="0"/>
              <c:showSerName val="0"/>
              <c:showPercent val="0"/>
              <c:showBubbleSize val="0"/>
            </c:dLbl>
            <c:dLbl>
              <c:idx val="5"/>
              <c:layout/>
              <c:tx>
                <c:rich>
                  <a:bodyPr/>
                  <a:lstStyle/>
                  <a:p>
                    <a:r>
                      <a:rPr lang="en-US" altLang="en-US"/>
                      <a:t>1</a:t>
                    </a:r>
                  </a:p>
                </c:rich>
              </c:tx>
              <c:dLblPos val="b"/>
              <c:showLegendKey val="0"/>
              <c:showVal val="1"/>
              <c:showCatName val="0"/>
              <c:showSerName val="0"/>
              <c:showPercent val="0"/>
              <c:showBubbleSize val="0"/>
            </c:dLbl>
            <c:dLbl>
              <c:idx val="6"/>
              <c:layout/>
              <c:tx>
                <c:rich>
                  <a:bodyPr/>
                  <a:lstStyle/>
                  <a:p>
                    <a:r>
                      <a:rPr lang="en-US" altLang="en-US"/>
                      <a:t>9</a:t>
                    </a:r>
                  </a:p>
                </c:rich>
              </c:tx>
              <c:dLblPos val="b"/>
              <c:showLegendKey val="0"/>
              <c:showVal val="1"/>
              <c:showCatName val="0"/>
              <c:showSerName val="0"/>
              <c:showPercent val="0"/>
              <c:showBubbleSize val="0"/>
            </c:dLbl>
            <c:dLbl>
              <c:idx val="7"/>
              <c:layout/>
              <c:tx>
                <c:rich>
                  <a:bodyPr/>
                  <a:lstStyle/>
                  <a:p>
                    <a:r>
                      <a:rPr lang="en-US" altLang="en-US"/>
                      <a:t>4</a:t>
                    </a:r>
                  </a:p>
                </c:rich>
              </c:tx>
              <c:dLblPos val="b"/>
              <c:showLegendKey val="0"/>
              <c:showVal val="1"/>
              <c:showCatName val="0"/>
              <c:showSerName val="0"/>
              <c:showPercent val="0"/>
              <c:showBubbleSize val="0"/>
            </c:dLbl>
            <c:dLbl>
              <c:idx val="8"/>
              <c:layout/>
              <c:tx>
                <c:rich>
                  <a:bodyPr/>
                  <a:lstStyle/>
                  <a:p>
                    <a:r>
                      <a:rPr lang="en-US" altLang="en-US"/>
                      <a:t>7</a:t>
                    </a:r>
                  </a:p>
                </c:rich>
              </c:tx>
              <c:dLblPos val="b"/>
              <c:showLegendKey val="0"/>
              <c:showVal val="1"/>
              <c:showCatName val="0"/>
              <c:showSerName val="0"/>
              <c:showPercent val="0"/>
              <c:showBubbleSize val="0"/>
            </c:dLbl>
            <c:dLblPos val="b"/>
            <c:showLegendKey val="0"/>
            <c:showVal val="1"/>
            <c:showCatName val="0"/>
            <c:showSerName val="0"/>
            <c:showPercent val="0"/>
            <c:showBubbleSize val="0"/>
            <c:showLeaderLines val="0"/>
          </c:dLbls>
          <c:xVal>
            <c:numRef>
              <c:f>Sheet1!$F$3:$F$11</c:f>
              <c:numCache>
                <c:formatCode>General</c:formatCode>
                <c:ptCount val="9"/>
                <c:pt idx="0">
                  <c:v>5</c:v>
                </c:pt>
                <c:pt idx="1">
                  <c:v>0</c:v>
                </c:pt>
                <c:pt idx="2">
                  <c:v>5</c:v>
                </c:pt>
                <c:pt idx="3">
                  <c:v>0</c:v>
                </c:pt>
                <c:pt idx="4">
                  <c:v>-5</c:v>
                </c:pt>
                <c:pt idx="5">
                  <c:v>5</c:v>
                </c:pt>
                <c:pt idx="6">
                  <c:v>-5</c:v>
                </c:pt>
                <c:pt idx="7">
                  <c:v>0</c:v>
                </c:pt>
                <c:pt idx="8">
                  <c:v>-5</c:v>
                </c:pt>
              </c:numCache>
            </c:numRef>
          </c:xVal>
          <c:yVal>
            <c:numRef>
              <c:f>Sheet1!$E$3:$E$11</c:f>
              <c:numCache>
                <c:formatCode>General</c:formatCode>
                <c:ptCount val="9"/>
                <c:pt idx="0">
                  <c:v>5</c:v>
                </c:pt>
                <c:pt idx="1">
                  <c:v>0</c:v>
                </c:pt>
                <c:pt idx="2">
                  <c:v>0</c:v>
                </c:pt>
                <c:pt idx="3">
                  <c:v>5</c:v>
                </c:pt>
                <c:pt idx="4">
                  <c:v>0</c:v>
                </c:pt>
                <c:pt idx="5">
                  <c:v>-5</c:v>
                </c:pt>
                <c:pt idx="6">
                  <c:v>-5</c:v>
                </c:pt>
                <c:pt idx="7">
                  <c:v>-5</c:v>
                </c:pt>
                <c:pt idx="8">
                  <c:v>5</c:v>
                </c:pt>
              </c:numCache>
            </c:numRef>
          </c:yVal>
          <c:smooth val="0"/>
        </c:ser>
        <c:dLbls>
          <c:showLegendKey val="0"/>
          <c:showVal val="1"/>
          <c:showCatName val="0"/>
          <c:showSerName val="0"/>
          <c:showPercent val="0"/>
          <c:showBubbleSize val="0"/>
        </c:dLbls>
        <c:axId val="102464832"/>
        <c:axId val="122650624"/>
      </c:scatterChart>
      <c:valAx>
        <c:axId val="102464832"/>
        <c:scaling>
          <c:orientation val="maxMin"/>
        </c:scaling>
        <c:delete val="1"/>
        <c:axPos val="t"/>
        <c:majorGridlines/>
        <c:title>
          <c:tx>
            <c:rich>
              <a:bodyPr/>
              <a:lstStyle/>
              <a:p>
                <a:pPr>
                  <a:defRPr/>
                </a:pPr>
                <a:r>
                  <a:rPr lang="en-US" altLang="zh-CN"/>
                  <a:t>X</a:t>
                </a:r>
                <a:endParaRPr lang="zh-CN" altLang="en-US"/>
              </a:p>
            </c:rich>
          </c:tx>
          <c:layout/>
          <c:overlay val="0"/>
        </c:title>
        <c:numFmt formatCode="General" sourceLinked="1"/>
        <c:majorTickMark val="none"/>
        <c:minorTickMark val="none"/>
        <c:tickLblPos val="none"/>
        <c:crossAx val="122650624"/>
        <c:crosses val="autoZero"/>
        <c:crossBetween val="midCat"/>
        <c:majorUnit val="1"/>
      </c:valAx>
      <c:valAx>
        <c:axId val="122650624"/>
        <c:scaling>
          <c:orientation val="maxMin"/>
        </c:scaling>
        <c:delete val="1"/>
        <c:axPos val="r"/>
        <c:majorGridlines/>
        <c:title>
          <c:tx>
            <c:rich>
              <a:bodyPr/>
              <a:lstStyle/>
              <a:p>
                <a:pPr>
                  <a:defRPr/>
                </a:pPr>
                <a:r>
                  <a:rPr lang="en-US" altLang="zh-CN"/>
                  <a:t>Y</a:t>
                </a:r>
                <a:endParaRPr lang="zh-CN" altLang="en-US"/>
              </a:p>
            </c:rich>
          </c:tx>
          <c:layout/>
          <c:overlay val="0"/>
        </c:title>
        <c:numFmt formatCode="General" sourceLinked="1"/>
        <c:majorTickMark val="none"/>
        <c:minorTickMark val="none"/>
        <c:tickLblPos val="none"/>
        <c:crossAx val="102464832"/>
        <c:crosses val="autoZero"/>
        <c:crossBetween val="midCat"/>
        <c:majorUnit val="1"/>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lineChart>
        <c:grouping val="standard"/>
        <c:varyColors val="0"/>
        <c:ser>
          <c:idx val="0"/>
          <c:order val="0"/>
          <c:tx>
            <c:strRef>
              <c:f>Sheet1!$B$1</c:f>
              <c:strCache>
                <c:ptCount val="1"/>
                <c:pt idx="0">
                  <c:v>CF3</c:v>
                </c:pt>
              </c:strCache>
            </c:strRef>
          </c:tx>
          <c:cat>
            <c:numRef>
              <c:f>Sheet1!$A$2:$A$6</c:f>
              <c:numCache>
                <c:formatCode>General</c:formatCode>
                <c:ptCount val="5"/>
                <c:pt idx="0">
                  <c:v>0.01</c:v>
                </c:pt>
                <c:pt idx="1">
                  <c:v>0.05</c:v>
                </c:pt>
                <c:pt idx="2">
                  <c:v>0.1</c:v>
                </c:pt>
                <c:pt idx="3">
                  <c:v>0.2</c:v>
                </c:pt>
                <c:pt idx="4">
                  <c:v>0.3</c:v>
                </c:pt>
              </c:numCache>
            </c:numRef>
          </c:cat>
          <c:val>
            <c:numRef>
              <c:f>Sheet1!$B$2:$B$6</c:f>
              <c:numCache>
                <c:formatCode>General</c:formatCode>
                <c:ptCount val="5"/>
                <c:pt idx="0">
                  <c:v>-4.5</c:v>
                </c:pt>
                <c:pt idx="1">
                  <c:v>-6.5</c:v>
                </c:pt>
                <c:pt idx="2">
                  <c:v>-7</c:v>
                </c:pt>
                <c:pt idx="3">
                  <c:v>-7.4</c:v>
                </c:pt>
                <c:pt idx="4">
                  <c:v>-7.5</c:v>
                </c:pt>
              </c:numCache>
            </c:numRef>
          </c:val>
          <c:smooth val="0"/>
        </c:ser>
        <c:ser>
          <c:idx val="1"/>
          <c:order val="1"/>
          <c:tx>
            <c:strRef>
              <c:f>Sheet1!$C$1</c:f>
              <c:strCache>
                <c:ptCount val="1"/>
                <c:pt idx="0">
                  <c:v>CF2</c:v>
                </c:pt>
              </c:strCache>
            </c:strRef>
          </c:tx>
          <c:cat>
            <c:numRef>
              <c:f>Sheet1!$A$2:$A$6</c:f>
              <c:numCache>
                <c:formatCode>General</c:formatCode>
                <c:ptCount val="5"/>
                <c:pt idx="0">
                  <c:v>0.01</c:v>
                </c:pt>
                <c:pt idx="1">
                  <c:v>0.05</c:v>
                </c:pt>
                <c:pt idx="2">
                  <c:v>0.1</c:v>
                </c:pt>
                <c:pt idx="3">
                  <c:v>0.2</c:v>
                </c:pt>
                <c:pt idx="4">
                  <c:v>0.3</c:v>
                </c:pt>
              </c:numCache>
            </c:numRef>
          </c:cat>
          <c:val>
            <c:numRef>
              <c:f>Sheet1!$C$2:$C$6</c:f>
              <c:numCache>
                <c:formatCode>General</c:formatCode>
                <c:ptCount val="5"/>
                <c:pt idx="0">
                  <c:v>-5</c:v>
                </c:pt>
                <c:pt idx="1">
                  <c:v>-6.5</c:v>
                </c:pt>
                <c:pt idx="2">
                  <c:v>-7</c:v>
                </c:pt>
                <c:pt idx="3">
                  <c:v>-7.4</c:v>
                </c:pt>
                <c:pt idx="4">
                  <c:v>-7.5</c:v>
                </c:pt>
              </c:numCache>
            </c:numRef>
          </c:val>
          <c:smooth val="0"/>
        </c:ser>
        <c:dLbls>
          <c:showLegendKey val="0"/>
          <c:showVal val="0"/>
          <c:showCatName val="0"/>
          <c:showSerName val="0"/>
          <c:showPercent val="0"/>
          <c:showBubbleSize val="0"/>
        </c:dLbls>
        <c:marker val="1"/>
        <c:smooth val="0"/>
        <c:axId val="258617344"/>
        <c:axId val="258433024"/>
      </c:lineChart>
      <c:catAx>
        <c:axId val="258617344"/>
        <c:scaling>
          <c:orientation val="minMax"/>
        </c:scaling>
        <c:delete val="0"/>
        <c:axPos val="b"/>
        <c:numFmt formatCode="General" sourceLinked="1"/>
        <c:majorTickMark val="out"/>
        <c:minorTickMark val="none"/>
        <c:tickLblPos val="nextTo"/>
        <c:crossAx val="258433024"/>
        <c:crosses val="autoZero"/>
        <c:auto val="1"/>
        <c:lblAlgn val="ctr"/>
        <c:lblOffset val="100"/>
        <c:noMultiLvlLbl val="0"/>
      </c:catAx>
      <c:valAx>
        <c:axId val="258433024"/>
        <c:scaling>
          <c:orientation val="minMax"/>
        </c:scaling>
        <c:delete val="0"/>
        <c:axPos val="l"/>
        <c:majorGridlines/>
        <c:numFmt formatCode="General" sourceLinked="1"/>
        <c:majorTickMark val="out"/>
        <c:minorTickMark val="none"/>
        <c:tickLblPos val="nextTo"/>
        <c:crossAx val="258617344"/>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CEC86-8255-4696-B178-93ED67124F75}" type="doc">
      <dgm:prSet loTypeId="urn:microsoft.com/office/officeart/2005/8/layout/hierarchy5" loCatId="hierarchy" qsTypeId="urn:microsoft.com/office/officeart/2005/8/quickstyle/simple2" qsCatId="simple" csTypeId="urn:microsoft.com/office/officeart/2005/8/colors/accent0_1" csCatId="mainScheme" phldr="1"/>
      <dgm:spPr/>
      <dgm:t>
        <a:bodyPr/>
        <a:lstStyle/>
        <a:p>
          <a:endParaRPr lang="zh-CN" altLang="en-US"/>
        </a:p>
      </dgm:t>
    </dgm:pt>
    <dgm:pt modelId="{25ACA46C-216D-4707-B639-C24BFDA52AC3}">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b="0" dirty="0" smtClean="0">
              <a:latin typeface="宋体" pitchFamily="2" charset="-122"/>
              <a:ea typeface="宋体" pitchFamily="2" charset="-122"/>
            </a:rPr>
            <a:t>含硅材料超</a:t>
          </a:r>
          <a:r>
            <a:rPr lang="zh-CN" altLang="en-US" sz="1600" b="0" dirty="0" smtClean="0">
              <a:latin typeface="宋体" pitchFamily="2" charset="-122"/>
              <a:ea typeface="宋体" pitchFamily="2" charset="-122"/>
            </a:rPr>
            <a:t>光滑表面</a:t>
          </a:r>
          <a:endParaRPr lang="zh-CN" altLang="en-US" sz="1600" b="0" dirty="0">
            <a:latin typeface="宋体" pitchFamily="2" charset="-122"/>
            <a:ea typeface="宋体" pitchFamily="2" charset="-122"/>
          </a:endParaRPr>
        </a:p>
      </dgm:t>
    </dgm:pt>
    <dgm:pt modelId="{4B031E67-8298-474F-AECA-8BF8C09E388D}" type="parTrans" cxnId="{4F570333-EEB6-491F-9292-4D2318F5D96E}">
      <dgm:prSet/>
      <dgm:spPr/>
      <dgm:t>
        <a:bodyPr/>
        <a:lstStyle/>
        <a:p>
          <a:pPr algn="ctr"/>
          <a:endParaRPr lang="zh-CN" altLang="en-US" sz="2400">
            <a:latin typeface="宋体" pitchFamily="2" charset="-122"/>
            <a:ea typeface="宋体" pitchFamily="2" charset="-122"/>
          </a:endParaRPr>
        </a:p>
      </dgm:t>
    </dgm:pt>
    <dgm:pt modelId="{4EE70092-E2E7-4C1D-94F8-5442E8CACDFF}" type="sibTrans" cxnId="{4F570333-EEB6-491F-9292-4D2318F5D96E}">
      <dgm:prSet/>
      <dgm:spPr/>
      <dgm:t>
        <a:bodyPr/>
        <a:lstStyle/>
        <a:p>
          <a:pPr algn="ctr"/>
          <a:endParaRPr lang="zh-CN" altLang="en-US" sz="2400">
            <a:latin typeface="宋体" pitchFamily="2" charset="-122"/>
            <a:ea typeface="宋体" pitchFamily="2" charset="-122"/>
          </a:endParaRPr>
        </a:p>
      </dgm:t>
    </dgm:pt>
    <dgm:pt modelId="{F23FB1FB-9888-4124-9B5F-76D05E3AC76A}">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高功率激光系统</a:t>
          </a:r>
          <a:endParaRPr lang="zh-CN" altLang="en-US" sz="1600" dirty="0">
            <a:latin typeface="宋体" pitchFamily="2" charset="-122"/>
            <a:ea typeface="宋体" pitchFamily="2" charset="-122"/>
          </a:endParaRPr>
        </a:p>
      </dgm:t>
    </dgm:pt>
    <dgm:pt modelId="{516FB662-029D-4406-A858-A67676AD17D3}" type="parTrans" cxnId="{8A2704FB-CA13-428B-9B00-B9C071CBC607}">
      <dgm:prSet custT="1"/>
      <dgm:spPr/>
      <dgm:t>
        <a:bodyPr/>
        <a:lstStyle/>
        <a:p>
          <a:pPr algn="ctr"/>
          <a:endParaRPr lang="zh-CN" altLang="en-US" sz="700">
            <a:latin typeface="宋体" pitchFamily="2" charset="-122"/>
            <a:ea typeface="宋体" pitchFamily="2" charset="-122"/>
          </a:endParaRPr>
        </a:p>
      </dgm:t>
    </dgm:pt>
    <dgm:pt modelId="{472BA98C-0FFF-4C67-AB5A-FF80EAEE8BDD}" type="sibTrans" cxnId="{8A2704FB-CA13-428B-9B00-B9C071CBC607}">
      <dgm:prSet/>
      <dgm:spPr/>
      <dgm:t>
        <a:bodyPr/>
        <a:lstStyle/>
        <a:p>
          <a:pPr algn="ctr"/>
          <a:endParaRPr lang="zh-CN" altLang="en-US" sz="2400">
            <a:latin typeface="宋体" pitchFamily="2" charset="-122"/>
            <a:ea typeface="宋体" pitchFamily="2" charset="-122"/>
          </a:endParaRPr>
        </a:p>
      </dgm:t>
    </dgm:pt>
    <dgm:pt modelId="{952DA6C0-B478-4826-A8F6-32E28D908D4C}">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天文工程</a:t>
          </a:r>
          <a:endParaRPr lang="zh-CN" altLang="en-US" sz="1600" dirty="0">
            <a:latin typeface="宋体" pitchFamily="2" charset="-122"/>
            <a:ea typeface="宋体" pitchFamily="2" charset="-122"/>
          </a:endParaRPr>
        </a:p>
      </dgm:t>
    </dgm:pt>
    <dgm:pt modelId="{68CF1ECA-61DA-486C-A37A-34E06500BA33}" type="parTrans" cxnId="{4466630E-1893-4D7B-97A6-3DDECF2B1E39}">
      <dgm:prSet custT="1"/>
      <dgm:spPr/>
      <dgm:t>
        <a:bodyPr/>
        <a:lstStyle/>
        <a:p>
          <a:pPr algn="ctr"/>
          <a:endParaRPr lang="zh-CN" altLang="en-US" sz="700">
            <a:latin typeface="宋体" pitchFamily="2" charset="-122"/>
            <a:ea typeface="宋体" pitchFamily="2" charset="-122"/>
          </a:endParaRPr>
        </a:p>
      </dgm:t>
    </dgm:pt>
    <dgm:pt modelId="{9FD67416-E2E2-4879-B0FA-85EC22DCB2CE}" type="sibTrans" cxnId="{4466630E-1893-4D7B-97A6-3DDECF2B1E39}">
      <dgm:prSet/>
      <dgm:spPr/>
      <dgm:t>
        <a:bodyPr/>
        <a:lstStyle/>
        <a:p>
          <a:pPr algn="ctr"/>
          <a:endParaRPr lang="zh-CN" altLang="en-US" sz="2400">
            <a:latin typeface="宋体" pitchFamily="2" charset="-122"/>
            <a:ea typeface="宋体" pitchFamily="2" charset="-122"/>
          </a:endParaRPr>
        </a:p>
      </dgm:t>
    </dgm:pt>
    <dgm:pt modelId="{0525CBB8-5F90-4C78-9CF9-FF6A8B4E0C22}">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极紫外光刻</a:t>
          </a:r>
          <a:endParaRPr lang="zh-CN" altLang="en-US" sz="1600" dirty="0">
            <a:latin typeface="宋体" pitchFamily="2" charset="-122"/>
            <a:ea typeface="宋体" pitchFamily="2" charset="-122"/>
          </a:endParaRPr>
        </a:p>
      </dgm:t>
    </dgm:pt>
    <dgm:pt modelId="{FC698B39-6927-471F-B739-E2E99FCE3C4D}" type="parTrans" cxnId="{38EE3CB4-E6E4-4BA6-8A63-2C9A304E940E}">
      <dgm:prSet custT="1"/>
      <dgm:spPr/>
      <dgm:t>
        <a:bodyPr/>
        <a:lstStyle/>
        <a:p>
          <a:pPr algn="ctr"/>
          <a:endParaRPr lang="zh-CN" altLang="en-US" sz="700">
            <a:latin typeface="宋体" pitchFamily="2" charset="-122"/>
            <a:ea typeface="宋体" pitchFamily="2" charset="-122"/>
          </a:endParaRPr>
        </a:p>
      </dgm:t>
    </dgm:pt>
    <dgm:pt modelId="{ABB21F90-617A-4C2D-AE1D-AD582999AF49}" type="sibTrans" cxnId="{38EE3CB4-E6E4-4BA6-8A63-2C9A304E940E}">
      <dgm:prSet/>
      <dgm:spPr/>
      <dgm:t>
        <a:bodyPr/>
        <a:lstStyle/>
        <a:p>
          <a:pPr algn="ctr"/>
          <a:endParaRPr lang="zh-CN" altLang="en-US" sz="2400">
            <a:latin typeface="宋体" pitchFamily="2" charset="-122"/>
            <a:ea typeface="宋体" pitchFamily="2" charset="-122"/>
          </a:endParaRPr>
        </a:p>
      </dgm:t>
    </dgm:pt>
    <dgm:pt modelId="{A7968A54-BC2C-44A1-9B3A-5D21C221B31E}">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en-US" altLang="zh-CN" sz="1600" dirty="0" smtClean="0">
              <a:latin typeface="宋体" pitchFamily="2" charset="-122"/>
              <a:ea typeface="宋体" pitchFamily="2" charset="-122"/>
            </a:rPr>
            <a:t>……</a:t>
          </a:r>
          <a:endParaRPr lang="zh-CN" altLang="en-US" sz="1600" dirty="0">
            <a:latin typeface="宋体" pitchFamily="2" charset="-122"/>
            <a:ea typeface="宋体" pitchFamily="2" charset="-122"/>
          </a:endParaRPr>
        </a:p>
      </dgm:t>
    </dgm:pt>
    <dgm:pt modelId="{2A4B98B1-AC13-43E4-AD6D-495E53275624}" type="parTrans" cxnId="{2E226026-6470-43D3-BDC8-C90DDFF6DD6B}">
      <dgm:prSet custT="1"/>
      <dgm:spPr/>
      <dgm:t>
        <a:bodyPr/>
        <a:lstStyle/>
        <a:p>
          <a:pPr algn="ctr"/>
          <a:endParaRPr lang="zh-CN" altLang="en-US" sz="700">
            <a:latin typeface="宋体" pitchFamily="2" charset="-122"/>
            <a:ea typeface="宋体" pitchFamily="2" charset="-122"/>
          </a:endParaRPr>
        </a:p>
      </dgm:t>
    </dgm:pt>
    <dgm:pt modelId="{3834DB4C-6118-4425-B535-DE8D5320CCE4}" type="sibTrans" cxnId="{2E226026-6470-43D3-BDC8-C90DDFF6DD6B}">
      <dgm:prSet/>
      <dgm:spPr/>
      <dgm:t>
        <a:bodyPr/>
        <a:lstStyle/>
        <a:p>
          <a:pPr algn="ctr"/>
          <a:endParaRPr lang="zh-CN" altLang="en-US" sz="2400">
            <a:latin typeface="宋体" pitchFamily="2" charset="-122"/>
            <a:ea typeface="宋体" pitchFamily="2" charset="-122"/>
          </a:endParaRPr>
        </a:p>
      </dgm:t>
    </dgm:pt>
    <dgm:pt modelId="{900BD92F-DB77-4E05-83F3-86FB68DD4B01}">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 美国国家点火装置（</a:t>
          </a:r>
          <a:r>
            <a:rPr lang="en-US" altLang="zh-CN" sz="1600" dirty="0" smtClean="0">
              <a:latin typeface="宋体" pitchFamily="2" charset="-122"/>
              <a:ea typeface="宋体" pitchFamily="2" charset="-122"/>
            </a:rPr>
            <a:t>NIF</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dgm:t>
    </dgm:pt>
    <dgm:pt modelId="{D1544722-5643-44CD-8977-7D97F141880A}" type="parTrans" cxnId="{7BA684D7-88A7-44F7-AEBC-121F70AC9DCD}">
      <dgm:prSet custT="1"/>
      <dgm:spPr/>
      <dgm:t>
        <a:bodyPr/>
        <a:lstStyle/>
        <a:p>
          <a:pPr algn="ctr"/>
          <a:endParaRPr lang="zh-CN" altLang="en-US" sz="700">
            <a:latin typeface="宋体" pitchFamily="2" charset="-122"/>
            <a:ea typeface="宋体" pitchFamily="2" charset="-122"/>
          </a:endParaRPr>
        </a:p>
      </dgm:t>
    </dgm:pt>
    <dgm:pt modelId="{77A33591-5487-44F3-8694-EB5887869CFE}" type="sibTrans" cxnId="{7BA684D7-88A7-44F7-AEBC-121F70AC9DCD}">
      <dgm:prSet/>
      <dgm:spPr/>
      <dgm:t>
        <a:bodyPr/>
        <a:lstStyle/>
        <a:p>
          <a:pPr algn="ctr"/>
          <a:endParaRPr lang="zh-CN" altLang="en-US" sz="2400">
            <a:latin typeface="宋体" pitchFamily="2" charset="-122"/>
            <a:ea typeface="宋体" pitchFamily="2" charset="-122"/>
          </a:endParaRPr>
        </a:p>
      </dgm:t>
    </dgm:pt>
    <dgm:pt modelId="{3E147B41-B02C-4B02-8089-1DE4F79B26EE}">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 法国兆焦激光器（</a:t>
          </a:r>
          <a:r>
            <a:rPr lang="en-US" altLang="zh-CN" sz="1600" dirty="0" smtClean="0">
              <a:latin typeface="宋体" pitchFamily="2" charset="-122"/>
              <a:ea typeface="宋体" pitchFamily="2" charset="-122"/>
            </a:rPr>
            <a:t>LMJ</a:t>
          </a:r>
          <a:r>
            <a:rPr lang="zh-CN" altLang="en-US" sz="1600" dirty="0" smtClean="0">
              <a:latin typeface="宋体" pitchFamily="2" charset="-122"/>
              <a:ea typeface="宋体" pitchFamily="2" charset="-122"/>
            </a:rPr>
            <a:t>）</a:t>
          </a:r>
          <a:endParaRPr lang="zh-CN" altLang="en-US" sz="1600" dirty="0">
            <a:latin typeface="宋体" pitchFamily="2" charset="-122"/>
            <a:ea typeface="宋体" pitchFamily="2" charset="-122"/>
          </a:endParaRPr>
        </a:p>
      </dgm:t>
    </dgm:pt>
    <dgm:pt modelId="{CFAB46D0-859C-45AF-AA46-A0665F46BF31}" type="parTrans" cxnId="{7B54E820-0686-4358-96B7-67CC00556615}">
      <dgm:prSet custT="1"/>
      <dgm:spPr/>
      <dgm:t>
        <a:bodyPr/>
        <a:lstStyle/>
        <a:p>
          <a:pPr algn="ctr"/>
          <a:endParaRPr lang="zh-CN" altLang="en-US" sz="700">
            <a:latin typeface="宋体" pitchFamily="2" charset="-122"/>
            <a:ea typeface="宋体" pitchFamily="2" charset="-122"/>
          </a:endParaRPr>
        </a:p>
      </dgm:t>
    </dgm:pt>
    <dgm:pt modelId="{F19AADB5-D89B-485A-8F19-4DAC7E1BBB96}" type="sibTrans" cxnId="{7B54E820-0686-4358-96B7-67CC00556615}">
      <dgm:prSet/>
      <dgm:spPr/>
      <dgm:t>
        <a:bodyPr/>
        <a:lstStyle/>
        <a:p>
          <a:pPr algn="ctr"/>
          <a:endParaRPr lang="zh-CN" altLang="en-US" sz="2400">
            <a:latin typeface="宋体" pitchFamily="2" charset="-122"/>
            <a:ea typeface="宋体" pitchFamily="2" charset="-122"/>
          </a:endParaRPr>
        </a:p>
      </dgm:t>
    </dgm:pt>
    <dgm:pt modelId="{BF342AB1-1A2A-465D-A595-9D26408FB265}">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 欧洲高功率激光研究装置</a:t>
          </a:r>
          <a:r>
            <a:rPr lang="en-US" altLang="zh-CN" sz="1600" dirty="0" smtClean="0">
              <a:latin typeface="宋体" pitchFamily="2" charset="-122"/>
              <a:ea typeface="宋体" pitchFamily="2" charset="-122"/>
            </a:rPr>
            <a:t>(HIPER)</a:t>
          </a:r>
          <a:endParaRPr lang="zh-CN" altLang="en-US" sz="1600" dirty="0">
            <a:latin typeface="宋体" pitchFamily="2" charset="-122"/>
            <a:ea typeface="宋体" pitchFamily="2" charset="-122"/>
          </a:endParaRPr>
        </a:p>
      </dgm:t>
    </dgm:pt>
    <dgm:pt modelId="{8ABF5DDA-6A00-4C31-B980-9AAF3403BF8F}" type="parTrans" cxnId="{C669BFBB-9B19-4DFE-9127-28870D0A5366}">
      <dgm:prSet custT="1"/>
      <dgm:spPr/>
      <dgm:t>
        <a:bodyPr/>
        <a:lstStyle/>
        <a:p>
          <a:pPr algn="ctr"/>
          <a:endParaRPr lang="zh-CN" altLang="en-US" sz="700">
            <a:latin typeface="宋体" pitchFamily="2" charset="-122"/>
            <a:ea typeface="宋体" pitchFamily="2" charset="-122"/>
          </a:endParaRPr>
        </a:p>
      </dgm:t>
    </dgm:pt>
    <dgm:pt modelId="{C62D28D2-F2ED-42DE-BD6B-137AC978550C}" type="sibTrans" cxnId="{C669BFBB-9B19-4DFE-9127-28870D0A5366}">
      <dgm:prSet/>
      <dgm:spPr/>
      <dgm:t>
        <a:bodyPr/>
        <a:lstStyle/>
        <a:p>
          <a:pPr algn="ctr"/>
          <a:endParaRPr lang="zh-CN" altLang="en-US" sz="2400">
            <a:latin typeface="宋体" pitchFamily="2" charset="-122"/>
            <a:ea typeface="宋体" pitchFamily="2" charset="-122"/>
          </a:endParaRPr>
        </a:p>
      </dgm:t>
    </dgm:pt>
    <dgm:pt modelId="{830ED11D-F29E-4A8A-B613-DF13808EFC80}">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zh-CN" altLang="en-US" sz="1600" dirty="0" smtClean="0">
              <a:latin typeface="宋体" pitchFamily="2" charset="-122"/>
              <a:ea typeface="宋体" pitchFamily="2" charset="-122"/>
            </a:rPr>
            <a:t> 中国“神光”</a:t>
          </a:r>
          <a:endParaRPr lang="zh-CN" altLang="en-US" sz="1600" dirty="0">
            <a:latin typeface="宋体" pitchFamily="2" charset="-122"/>
            <a:ea typeface="宋体" pitchFamily="2" charset="-122"/>
          </a:endParaRPr>
        </a:p>
      </dgm:t>
    </dgm:pt>
    <dgm:pt modelId="{57C49018-CB72-443C-AFE9-F7B60FBBBE7C}" type="parTrans" cxnId="{A44E94C7-E440-48CB-8803-2198C7A92EB4}">
      <dgm:prSet custT="1"/>
      <dgm:spPr/>
      <dgm:t>
        <a:bodyPr/>
        <a:lstStyle/>
        <a:p>
          <a:pPr algn="ctr"/>
          <a:endParaRPr lang="zh-CN" altLang="en-US" sz="700">
            <a:latin typeface="宋体" pitchFamily="2" charset="-122"/>
            <a:ea typeface="宋体" pitchFamily="2" charset="-122"/>
          </a:endParaRPr>
        </a:p>
      </dgm:t>
    </dgm:pt>
    <dgm:pt modelId="{F41FC5A7-0A7E-4A39-B083-FFB8BB184391}" type="sibTrans" cxnId="{A44E94C7-E440-48CB-8803-2198C7A92EB4}">
      <dgm:prSet/>
      <dgm:spPr/>
      <dgm:t>
        <a:bodyPr/>
        <a:lstStyle/>
        <a:p>
          <a:pPr algn="ctr"/>
          <a:endParaRPr lang="zh-CN" altLang="en-US" sz="2400">
            <a:latin typeface="宋体" pitchFamily="2" charset="-122"/>
            <a:ea typeface="宋体" pitchFamily="2" charset="-122"/>
          </a:endParaRPr>
        </a:p>
      </dgm:t>
    </dgm:pt>
    <dgm:pt modelId="{173913A5-6398-43B1-B3AE-104888BC8C7F}">
      <dgm:prSet phldrT="[文本]" custT="1">
        <dgm:style>
          <a:lnRef idx="2">
            <a:schemeClr val="dk1"/>
          </a:lnRef>
          <a:fillRef idx="1">
            <a:schemeClr val="lt1"/>
          </a:fillRef>
          <a:effectRef idx="0">
            <a:schemeClr val="dk1"/>
          </a:effectRef>
          <a:fontRef idx="minor">
            <a:schemeClr val="dk1"/>
          </a:fontRef>
        </dgm:style>
      </dgm:prSet>
      <dgm:spPr>
        <a:ln>
          <a:noFill/>
        </a:ln>
      </dgm:spPr>
      <dgm:t>
        <a:bodyPr/>
        <a:lstStyle/>
        <a:p>
          <a:pPr algn="ctr"/>
          <a:r>
            <a:rPr lang="en-US" altLang="zh-CN" sz="1600" dirty="0" smtClean="0">
              <a:latin typeface="宋体" pitchFamily="2" charset="-122"/>
              <a:ea typeface="宋体" pitchFamily="2" charset="-122"/>
            </a:rPr>
            <a:t>……</a:t>
          </a:r>
          <a:endParaRPr lang="zh-CN" altLang="en-US" sz="1600" dirty="0">
            <a:latin typeface="宋体" pitchFamily="2" charset="-122"/>
            <a:ea typeface="宋体" pitchFamily="2" charset="-122"/>
          </a:endParaRPr>
        </a:p>
      </dgm:t>
    </dgm:pt>
    <dgm:pt modelId="{BB4551DA-90D8-40E4-B74E-CA7326574EF8}" type="parTrans" cxnId="{5947CE98-E031-4C2E-9EA2-8AD7310CEF3F}">
      <dgm:prSet/>
      <dgm:spPr/>
      <dgm:t>
        <a:bodyPr/>
        <a:lstStyle/>
        <a:p>
          <a:endParaRPr lang="zh-CN" altLang="en-US"/>
        </a:p>
      </dgm:t>
    </dgm:pt>
    <dgm:pt modelId="{5F032CD3-25AB-433F-AE57-18DC8E265628}" type="sibTrans" cxnId="{5947CE98-E031-4C2E-9EA2-8AD7310CEF3F}">
      <dgm:prSet/>
      <dgm:spPr/>
      <dgm:t>
        <a:bodyPr/>
        <a:lstStyle/>
        <a:p>
          <a:endParaRPr lang="zh-CN" altLang="en-US"/>
        </a:p>
      </dgm:t>
    </dgm:pt>
    <dgm:pt modelId="{E36A2A0F-032B-4078-AECF-73615B8FB44B}" type="pres">
      <dgm:prSet presAssocID="{55DCEC86-8255-4696-B178-93ED67124F75}" presName="mainComposite" presStyleCnt="0">
        <dgm:presLayoutVars>
          <dgm:chPref val="1"/>
          <dgm:dir/>
          <dgm:animOne val="branch"/>
          <dgm:animLvl val="lvl"/>
          <dgm:resizeHandles val="exact"/>
        </dgm:presLayoutVars>
      </dgm:prSet>
      <dgm:spPr/>
      <dgm:t>
        <a:bodyPr/>
        <a:lstStyle/>
        <a:p>
          <a:endParaRPr lang="zh-CN" altLang="en-US"/>
        </a:p>
      </dgm:t>
    </dgm:pt>
    <dgm:pt modelId="{C100E09A-5F18-4E18-AB83-B60377DC85E7}" type="pres">
      <dgm:prSet presAssocID="{55DCEC86-8255-4696-B178-93ED67124F75}" presName="hierFlow" presStyleCnt="0"/>
      <dgm:spPr/>
      <dgm:t>
        <a:bodyPr/>
        <a:lstStyle/>
        <a:p>
          <a:endParaRPr lang="zh-CN" altLang="en-US"/>
        </a:p>
      </dgm:t>
    </dgm:pt>
    <dgm:pt modelId="{08F0CE31-DB58-42C6-ACBC-7BEACBA4DD48}" type="pres">
      <dgm:prSet presAssocID="{55DCEC86-8255-4696-B178-93ED67124F75}" presName="hierChild1" presStyleCnt="0">
        <dgm:presLayoutVars>
          <dgm:chPref val="1"/>
          <dgm:animOne val="branch"/>
          <dgm:animLvl val="lvl"/>
        </dgm:presLayoutVars>
      </dgm:prSet>
      <dgm:spPr/>
      <dgm:t>
        <a:bodyPr/>
        <a:lstStyle/>
        <a:p>
          <a:endParaRPr lang="zh-CN" altLang="en-US"/>
        </a:p>
      </dgm:t>
    </dgm:pt>
    <dgm:pt modelId="{10A9E1E7-F0CC-4489-9C40-57306A7E7CCF}" type="pres">
      <dgm:prSet presAssocID="{25ACA46C-216D-4707-B639-C24BFDA52AC3}" presName="Name17" presStyleCnt="0"/>
      <dgm:spPr/>
      <dgm:t>
        <a:bodyPr/>
        <a:lstStyle/>
        <a:p>
          <a:endParaRPr lang="zh-CN" altLang="en-US"/>
        </a:p>
      </dgm:t>
    </dgm:pt>
    <dgm:pt modelId="{AC932EFF-89C5-4649-99EA-61A178AB0AE8}" type="pres">
      <dgm:prSet presAssocID="{25ACA46C-216D-4707-B639-C24BFDA52AC3}" presName="level1Shape" presStyleLbl="node0" presStyleIdx="0" presStyleCnt="1" custScaleX="27941">
        <dgm:presLayoutVars>
          <dgm:chPref val="3"/>
        </dgm:presLayoutVars>
      </dgm:prSet>
      <dgm:spPr>
        <a:prstGeom prst="rect">
          <a:avLst/>
        </a:prstGeom>
      </dgm:spPr>
      <dgm:t>
        <a:bodyPr/>
        <a:lstStyle/>
        <a:p>
          <a:endParaRPr lang="zh-CN" altLang="en-US"/>
        </a:p>
      </dgm:t>
    </dgm:pt>
    <dgm:pt modelId="{E59C6780-017F-4A3B-9FB8-F57CA291D556}" type="pres">
      <dgm:prSet presAssocID="{25ACA46C-216D-4707-B639-C24BFDA52AC3}" presName="hierChild2" presStyleCnt="0"/>
      <dgm:spPr/>
      <dgm:t>
        <a:bodyPr/>
        <a:lstStyle/>
        <a:p>
          <a:endParaRPr lang="zh-CN" altLang="en-US"/>
        </a:p>
      </dgm:t>
    </dgm:pt>
    <dgm:pt modelId="{DC751028-1F30-4814-AC48-4A94BEA0F60D}" type="pres">
      <dgm:prSet presAssocID="{516FB662-029D-4406-A858-A67676AD17D3}" presName="Name25" presStyleLbl="parChTrans1D2" presStyleIdx="0" presStyleCnt="4"/>
      <dgm:spPr/>
      <dgm:t>
        <a:bodyPr/>
        <a:lstStyle/>
        <a:p>
          <a:endParaRPr lang="zh-CN" altLang="en-US"/>
        </a:p>
      </dgm:t>
    </dgm:pt>
    <dgm:pt modelId="{66FD8EBB-061A-4D8C-8AFD-6B78E4DAAABF}" type="pres">
      <dgm:prSet presAssocID="{516FB662-029D-4406-A858-A67676AD17D3}" presName="connTx" presStyleLbl="parChTrans1D2" presStyleIdx="0" presStyleCnt="4"/>
      <dgm:spPr/>
      <dgm:t>
        <a:bodyPr/>
        <a:lstStyle/>
        <a:p>
          <a:endParaRPr lang="zh-CN" altLang="en-US"/>
        </a:p>
      </dgm:t>
    </dgm:pt>
    <dgm:pt modelId="{9EF4B076-E0EB-4791-84BF-770C9DE442D0}" type="pres">
      <dgm:prSet presAssocID="{F23FB1FB-9888-4124-9B5F-76D05E3AC76A}" presName="Name30" presStyleCnt="0"/>
      <dgm:spPr/>
      <dgm:t>
        <a:bodyPr/>
        <a:lstStyle/>
        <a:p>
          <a:endParaRPr lang="zh-CN" altLang="en-US"/>
        </a:p>
      </dgm:t>
    </dgm:pt>
    <dgm:pt modelId="{D2284C64-3D23-4D91-A422-EA91317AE305}" type="pres">
      <dgm:prSet presAssocID="{F23FB1FB-9888-4124-9B5F-76D05E3AC76A}" presName="level2Shape" presStyleLbl="node2" presStyleIdx="0" presStyleCnt="4" custScaleX="146488"/>
      <dgm:spPr/>
      <dgm:t>
        <a:bodyPr/>
        <a:lstStyle/>
        <a:p>
          <a:endParaRPr lang="zh-CN" altLang="en-US"/>
        </a:p>
      </dgm:t>
    </dgm:pt>
    <dgm:pt modelId="{B46AA787-1E5B-4058-A11A-24FC3BE72B03}" type="pres">
      <dgm:prSet presAssocID="{F23FB1FB-9888-4124-9B5F-76D05E3AC76A}" presName="hierChild3" presStyleCnt="0"/>
      <dgm:spPr/>
      <dgm:t>
        <a:bodyPr/>
        <a:lstStyle/>
        <a:p>
          <a:endParaRPr lang="zh-CN" altLang="en-US"/>
        </a:p>
      </dgm:t>
    </dgm:pt>
    <dgm:pt modelId="{D7492251-2F7F-47E0-8538-B51A2E82E888}" type="pres">
      <dgm:prSet presAssocID="{D1544722-5643-44CD-8977-7D97F141880A}" presName="Name25" presStyleLbl="parChTrans1D3" presStyleIdx="0" presStyleCnt="5"/>
      <dgm:spPr/>
      <dgm:t>
        <a:bodyPr/>
        <a:lstStyle/>
        <a:p>
          <a:endParaRPr lang="zh-CN" altLang="en-US"/>
        </a:p>
      </dgm:t>
    </dgm:pt>
    <dgm:pt modelId="{0C04698A-CE18-484A-B794-FCAE36C99088}" type="pres">
      <dgm:prSet presAssocID="{D1544722-5643-44CD-8977-7D97F141880A}" presName="connTx" presStyleLbl="parChTrans1D3" presStyleIdx="0" presStyleCnt="5"/>
      <dgm:spPr/>
      <dgm:t>
        <a:bodyPr/>
        <a:lstStyle/>
        <a:p>
          <a:endParaRPr lang="zh-CN" altLang="en-US"/>
        </a:p>
      </dgm:t>
    </dgm:pt>
    <dgm:pt modelId="{C0656B4B-D7EA-4043-86F5-2031D1271CC2}" type="pres">
      <dgm:prSet presAssocID="{900BD92F-DB77-4E05-83F3-86FB68DD4B01}" presName="Name30" presStyleCnt="0"/>
      <dgm:spPr/>
    </dgm:pt>
    <dgm:pt modelId="{3270DBDC-A1F8-4B60-92E7-4385BBF2F116}" type="pres">
      <dgm:prSet presAssocID="{900BD92F-DB77-4E05-83F3-86FB68DD4B01}" presName="level2Shape" presStyleLbl="node3" presStyleIdx="0" presStyleCnt="5" custScaleX="225394"/>
      <dgm:spPr/>
      <dgm:t>
        <a:bodyPr/>
        <a:lstStyle/>
        <a:p>
          <a:endParaRPr lang="zh-CN" altLang="en-US"/>
        </a:p>
      </dgm:t>
    </dgm:pt>
    <dgm:pt modelId="{2E639D8A-B9E7-403E-B848-EA75F4431217}" type="pres">
      <dgm:prSet presAssocID="{900BD92F-DB77-4E05-83F3-86FB68DD4B01}" presName="hierChild3" presStyleCnt="0"/>
      <dgm:spPr/>
    </dgm:pt>
    <dgm:pt modelId="{2C7349E6-3E08-4404-A3BA-7FC213A3488E}" type="pres">
      <dgm:prSet presAssocID="{CFAB46D0-859C-45AF-AA46-A0665F46BF31}" presName="Name25" presStyleLbl="parChTrans1D3" presStyleIdx="1" presStyleCnt="5"/>
      <dgm:spPr/>
      <dgm:t>
        <a:bodyPr/>
        <a:lstStyle/>
        <a:p>
          <a:endParaRPr lang="zh-CN" altLang="en-US"/>
        </a:p>
      </dgm:t>
    </dgm:pt>
    <dgm:pt modelId="{819005EE-E389-4D38-B7A1-7B8E6F9D7B79}" type="pres">
      <dgm:prSet presAssocID="{CFAB46D0-859C-45AF-AA46-A0665F46BF31}" presName="connTx" presStyleLbl="parChTrans1D3" presStyleIdx="1" presStyleCnt="5"/>
      <dgm:spPr/>
      <dgm:t>
        <a:bodyPr/>
        <a:lstStyle/>
        <a:p>
          <a:endParaRPr lang="zh-CN" altLang="en-US"/>
        </a:p>
      </dgm:t>
    </dgm:pt>
    <dgm:pt modelId="{46262D57-B23C-4D31-A654-D090039181E6}" type="pres">
      <dgm:prSet presAssocID="{3E147B41-B02C-4B02-8089-1DE4F79B26EE}" presName="Name30" presStyleCnt="0"/>
      <dgm:spPr/>
    </dgm:pt>
    <dgm:pt modelId="{688CABD0-018E-449A-AB96-78A758B01082}" type="pres">
      <dgm:prSet presAssocID="{3E147B41-B02C-4B02-8089-1DE4F79B26EE}" presName="level2Shape" presStyleLbl="node3" presStyleIdx="1" presStyleCnt="5" custScaleX="316568"/>
      <dgm:spPr/>
      <dgm:t>
        <a:bodyPr/>
        <a:lstStyle/>
        <a:p>
          <a:endParaRPr lang="zh-CN" altLang="en-US"/>
        </a:p>
      </dgm:t>
    </dgm:pt>
    <dgm:pt modelId="{7806FCC9-04F4-4659-B56B-24DF25F93CFB}" type="pres">
      <dgm:prSet presAssocID="{3E147B41-B02C-4B02-8089-1DE4F79B26EE}" presName="hierChild3" presStyleCnt="0"/>
      <dgm:spPr/>
    </dgm:pt>
    <dgm:pt modelId="{AF482FAE-E885-44F9-B7CE-3C71B2200209}" type="pres">
      <dgm:prSet presAssocID="{8ABF5DDA-6A00-4C31-B980-9AAF3403BF8F}" presName="Name25" presStyleLbl="parChTrans1D3" presStyleIdx="2" presStyleCnt="5"/>
      <dgm:spPr/>
      <dgm:t>
        <a:bodyPr/>
        <a:lstStyle/>
        <a:p>
          <a:endParaRPr lang="zh-CN" altLang="en-US"/>
        </a:p>
      </dgm:t>
    </dgm:pt>
    <dgm:pt modelId="{5381BCC1-3176-4531-BF30-0E84A618E2F9}" type="pres">
      <dgm:prSet presAssocID="{8ABF5DDA-6A00-4C31-B980-9AAF3403BF8F}" presName="connTx" presStyleLbl="parChTrans1D3" presStyleIdx="2" presStyleCnt="5"/>
      <dgm:spPr/>
      <dgm:t>
        <a:bodyPr/>
        <a:lstStyle/>
        <a:p>
          <a:endParaRPr lang="zh-CN" altLang="en-US"/>
        </a:p>
      </dgm:t>
    </dgm:pt>
    <dgm:pt modelId="{1026964B-706C-4295-AF89-F4AB3F3F7B74}" type="pres">
      <dgm:prSet presAssocID="{BF342AB1-1A2A-465D-A595-9D26408FB265}" presName="Name30" presStyleCnt="0"/>
      <dgm:spPr/>
    </dgm:pt>
    <dgm:pt modelId="{4FAA30D6-F3BE-481F-A0E4-EF72864D4AA2}" type="pres">
      <dgm:prSet presAssocID="{BF342AB1-1A2A-465D-A595-9D26408FB265}" presName="level2Shape" presStyleLbl="node3" presStyleIdx="2" presStyleCnt="5" custScaleX="257446"/>
      <dgm:spPr/>
      <dgm:t>
        <a:bodyPr/>
        <a:lstStyle/>
        <a:p>
          <a:endParaRPr lang="zh-CN" altLang="en-US"/>
        </a:p>
      </dgm:t>
    </dgm:pt>
    <dgm:pt modelId="{1303CC23-A51B-4B63-9BBC-ED8D98166A2D}" type="pres">
      <dgm:prSet presAssocID="{BF342AB1-1A2A-465D-A595-9D26408FB265}" presName="hierChild3" presStyleCnt="0"/>
      <dgm:spPr/>
    </dgm:pt>
    <dgm:pt modelId="{05B7291F-B726-45C9-82C8-4F7D5F4468AE}" type="pres">
      <dgm:prSet presAssocID="{57C49018-CB72-443C-AFE9-F7B60FBBBE7C}" presName="Name25" presStyleLbl="parChTrans1D3" presStyleIdx="3" presStyleCnt="5"/>
      <dgm:spPr/>
      <dgm:t>
        <a:bodyPr/>
        <a:lstStyle/>
        <a:p>
          <a:endParaRPr lang="zh-CN" altLang="en-US"/>
        </a:p>
      </dgm:t>
    </dgm:pt>
    <dgm:pt modelId="{AF8513EB-EAE2-4E68-AD7A-688C3D0B5833}" type="pres">
      <dgm:prSet presAssocID="{57C49018-CB72-443C-AFE9-F7B60FBBBE7C}" presName="connTx" presStyleLbl="parChTrans1D3" presStyleIdx="3" presStyleCnt="5"/>
      <dgm:spPr/>
      <dgm:t>
        <a:bodyPr/>
        <a:lstStyle/>
        <a:p>
          <a:endParaRPr lang="zh-CN" altLang="en-US"/>
        </a:p>
      </dgm:t>
    </dgm:pt>
    <dgm:pt modelId="{E5BC7AB4-BAEC-4DDF-9EF8-20911CB1DE92}" type="pres">
      <dgm:prSet presAssocID="{830ED11D-F29E-4A8A-B613-DF13808EFC80}" presName="Name30" presStyleCnt="0"/>
      <dgm:spPr/>
    </dgm:pt>
    <dgm:pt modelId="{6B352ADE-F3BE-4240-BA40-3FD84FA24753}" type="pres">
      <dgm:prSet presAssocID="{830ED11D-F29E-4A8A-B613-DF13808EFC80}" presName="level2Shape" presStyleLbl="node3" presStyleIdx="3" presStyleCnt="5" custScaleX="146328"/>
      <dgm:spPr/>
      <dgm:t>
        <a:bodyPr/>
        <a:lstStyle/>
        <a:p>
          <a:endParaRPr lang="zh-CN" altLang="en-US"/>
        </a:p>
      </dgm:t>
    </dgm:pt>
    <dgm:pt modelId="{66C42848-66E8-4B87-856A-4EA14C6DDAF5}" type="pres">
      <dgm:prSet presAssocID="{830ED11D-F29E-4A8A-B613-DF13808EFC80}" presName="hierChild3" presStyleCnt="0"/>
      <dgm:spPr/>
    </dgm:pt>
    <dgm:pt modelId="{6A6025EF-6E3F-44E1-94C9-B6DFC22368B3}" type="pres">
      <dgm:prSet presAssocID="{BB4551DA-90D8-40E4-B74E-CA7326574EF8}" presName="Name25" presStyleLbl="parChTrans1D3" presStyleIdx="4" presStyleCnt="5"/>
      <dgm:spPr/>
      <dgm:t>
        <a:bodyPr/>
        <a:lstStyle/>
        <a:p>
          <a:endParaRPr lang="zh-CN" altLang="en-US"/>
        </a:p>
      </dgm:t>
    </dgm:pt>
    <dgm:pt modelId="{9B035EB7-38F0-4064-9446-DF58D4F9387C}" type="pres">
      <dgm:prSet presAssocID="{BB4551DA-90D8-40E4-B74E-CA7326574EF8}" presName="connTx" presStyleLbl="parChTrans1D3" presStyleIdx="4" presStyleCnt="5"/>
      <dgm:spPr/>
      <dgm:t>
        <a:bodyPr/>
        <a:lstStyle/>
        <a:p>
          <a:endParaRPr lang="zh-CN" altLang="en-US"/>
        </a:p>
      </dgm:t>
    </dgm:pt>
    <dgm:pt modelId="{42CA0196-80AD-4673-BAB9-6A7FF91EB846}" type="pres">
      <dgm:prSet presAssocID="{173913A5-6398-43B1-B3AE-104888BC8C7F}" presName="Name30" presStyleCnt="0"/>
      <dgm:spPr/>
    </dgm:pt>
    <dgm:pt modelId="{6A9304AF-0D57-4EEF-8208-D8F314B4407A}" type="pres">
      <dgm:prSet presAssocID="{173913A5-6398-43B1-B3AE-104888BC8C7F}" presName="level2Shape" presStyleLbl="node3" presStyleIdx="4" presStyleCnt="5"/>
      <dgm:spPr/>
      <dgm:t>
        <a:bodyPr/>
        <a:lstStyle/>
        <a:p>
          <a:endParaRPr lang="zh-CN" altLang="en-US"/>
        </a:p>
      </dgm:t>
    </dgm:pt>
    <dgm:pt modelId="{57243516-7F0F-4C03-9DE0-222B71A6D42F}" type="pres">
      <dgm:prSet presAssocID="{173913A5-6398-43B1-B3AE-104888BC8C7F}" presName="hierChild3" presStyleCnt="0"/>
      <dgm:spPr/>
    </dgm:pt>
    <dgm:pt modelId="{DBE6EAA2-AFEF-453B-8D56-619760D01EE2}" type="pres">
      <dgm:prSet presAssocID="{68CF1ECA-61DA-486C-A37A-34E06500BA33}" presName="Name25" presStyleLbl="parChTrans1D2" presStyleIdx="1" presStyleCnt="4"/>
      <dgm:spPr/>
      <dgm:t>
        <a:bodyPr/>
        <a:lstStyle/>
        <a:p>
          <a:endParaRPr lang="zh-CN" altLang="en-US"/>
        </a:p>
      </dgm:t>
    </dgm:pt>
    <dgm:pt modelId="{E60EEEB9-D4EE-4462-921B-1B267EA1FCCB}" type="pres">
      <dgm:prSet presAssocID="{68CF1ECA-61DA-486C-A37A-34E06500BA33}" presName="connTx" presStyleLbl="parChTrans1D2" presStyleIdx="1" presStyleCnt="4"/>
      <dgm:spPr/>
      <dgm:t>
        <a:bodyPr/>
        <a:lstStyle/>
        <a:p>
          <a:endParaRPr lang="zh-CN" altLang="en-US"/>
        </a:p>
      </dgm:t>
    </dgm:pt>
    <dgm:pt modelId="{80805515-BE24-4C80-913D-5E86C94A1047}" type="pres">
      <dgm:prSet presAssocID="{952DA6C0-B478-4826-A8F6-32E28D908D4C}" presName="Name30" presStyleCnt="0"/>
      <dgm:spPr/>
      <dgm:t>
        <a:bodyPr/>
        <a:lstStyle/>
        <a:p>
          <a:endParaRPr lang="zh-CN" altLang="en-US"/>
        </a:p>
      </dgm:t>
    </dgm:pt>
    <dgm:pt modelId="{5840E7BA-1831-4980-8A1D-84AF8DC3828A}" type="pres">
      <dgm:prSet presAssocID="{952DA6C0-B478-4826-A8F6-32E28D908D4C}" presName="level2Shape" presStyleLbl="node2" presStyleIdx="1" presStyleCnt="4" custScaleX="135013"/>
      <dgm:spPr/>
      <dgm:t>
        <a:bodyPr/>
        <a:lstStyle/>
        <a:p>
          <a:endParaRPr lang="zh-CN" altLang="en-US"/>
        </a:p>
      </dgm:t>
    </dgm:pt>
    <dgm:pt modelId="{FA4CF235-BB06-4B62-B196-DC0B565A8EEB}" type="pres">
      <dgm:prSet presAssocID="{952DA6C0-B478-4826-A8F6-32E28D908D4C}" presName="hierChild3" presStyleCnt="0"/>
      <dgm:spPr/>
      <dgm:t>
        <a:bodyPr/>
        <a:lstStyle/>
        <a:p>
          <a:endParaRPr lang="zh-CN" altLang="en-US"/>
        </a:p>
      </dgm:t>
    </dgm:pt>
    <dgm:pt modelId="{285F0E70-7687-41E4-8421-374C009D7F66}" type="pres">
      <dgm:prSet presAssocID="{FC698B39-6927-471F-B739-E2E99FCE3C4D}" presName="Name25" presStyleLbl="parChTrans1D2" presStyleIdx="2" presStyleCnt="4"/>
      <dgm:spPr/>
      <dgm:t>
        <a:bodyPr/>
        <a:lstStyle/>
        <a:p>
          <a:endParaRPr lang="zh-CN" altLang="en-US"/>
        </a:p>
      </dgm:t>
    </dgm:pt>
    <dgm:pt modelId="{CBABC730-9949-41CC-847A-323C52D43A79}" type="pres">
      <dgm:prSet presAssocID="{FC698B39-6927-471F-B739-E2E99FCE3C4D}" presName="connTx" presStyleLbl="parChTrans1D2" presStyleIdx="2" presStyleCnt="4"/>
      <dgm:spPr/>
      <dgm:t>
        <a:bodyPr/>
        <a:lstStyle/>
        <a:p>
          <a:endParaRPr lang="zh-CN" altLang="en-US"/>
        </a:p>
      </dgm:t>
    </dgm:pt>
    <dgm:pt modelId="{EBFB9DC5-ECA9-48CA-85D7-DCA2326795D1}" type="pres">
      <dgm:prSet presAssocID="{0525CBB8-5F90-4C78-9CF9-FF6A8B4E0C22}" presName="Name30" presStyleCnt="0"/>
      <dgm:spPr/>
      <dgm:t>
        <a:bodyPr/>
        <a:lstStyle/>
        <a:p>
          <a:endParaRPr lang="zh-CN" altLang="en-US"/>
        </a:p>
      </dgm:t>
    </dgm:pt>
    <dgm:pt modelId="{0F3A866F-DC4A-47D8-8F65-594EA7313362}" type="pres">
      <dgm:prSet presAssocID="{0525CBB8-5F90-4C78-9CF9-FF6A8B4E0C22}" presName="level2Shape" presStyleLbl="node2" presStyleIdx="2" presStyleCnt="4"/>
      <dgm:spPr/>
      <dgm:t>
        <a:bodyPr/>
        <a:lstStyle/>
        <a:p>
          <a:endParaRPr lang="zh-CN" altLang="en-US"/>
        </a:p>
      </dgm:t>
    </dgm:pt>
    <dgm:pt modelId="{FD5CB8BA-BBB7-4756-A75E-91705EC11B8D}" type="pres">
      <dgm:prSet presAssocID="{0525CBB8-5F90-4C78-9CF9-FF6A8B4E0C22}" presName="hierChild3" presStyleCnt="0"/>
      <dgm:spPr/>
      <dgm:t>
        <a:bodyPr/>
        <a:lstStyle/>
        <a:p>
          <a:endParaRPr lang="zh-CN" altLang="en-US"/>
        </a:p>
      </dgm:t>
    </dgm:pt>
    <dgm:pt modelId="{122ACC45-2292-4A4C-9046-48D829D2ED89}" type="pres">
      <dgm:prSet presAssocID="{2A4B98B1-AC13-43E4-AD6D-495E53275624}" presName="Name25" presStyleLbl="parChTrans1D2" presStyleIdx="3" presStyleCnt="4"/>
      <dgm:spPr/>
      <dgm:t>
        <a:bodyPr/>
        <a:lstStyle/>
        <a:p>
          <a:endParaRPr lang="zh-CN" altLang="en-US"/>
        </a:p>
      </dgm:t>
    </dgm:pt>
    <dgm:pt modelId="{D464CF6A-C9B3-496E-8AC4-172957EB4B84}" type="pres">
      <dgm:prSet presAssocID="{2A4B98B1-AC13-43E4-AD6D-495E53275624}" presName="connTx" presStyleLbl="parChTrans1D2" presStyleIdx="3" presStyleCnt="4"/>
      <dgm:spPr/>
      <dgm:t>
        <a:bodyPr/>
        <a:lstStyle/>
        <a:p>
          <a:endParaRPr lang="zh-CN" altLang="en-US"/>
        </a:p>
      </dgm:t>
    </dgm:pt>
    <dgm:pt modelId="{336C21CA-9981-4641-BC10-1F2389C97E47}" type="pres">
      <dgm:prSet presAssocID="{A7968A54-BC2C-44A1-9B3A-5D21C221B31E}" presName="Name30" presStyleCnt="0"/>
      <dgm:spPr/>
      <dgm:t>
        <a:bodyPr/>
        <a:lstStyle/>
        <a:p>
          <a:endParaRPr lang="zh-CN" altLang="en-US"/>
        </a:p>
      </dgm:t>
    </dgm:pt>
    <dgm:pt modelId="{01354668-0512-42B8-B2C6-A8BB4BC48A96}" type="pres">
      <dgm:prSet presAssocID="{A7968A54-BC2C-44A1-9B3A-5D21C221B31E}" presName="level2Shape" presStyleLbl="node2" presStyleIdx="3" presStyleCnt="4"/>
      <dgm:spPr/>
      <dgm:t>
        <a:bodyPr/>
        <a:lstStyle/>
        <a:p>
          <a:endParaRPr lang="zh-CN" altLang="en-US"/>
        </a:p>
      </dgm:t>
    </dgm:pt>
    <dgm:pt modelId="{A9877888-691A-433A-BEE5-304DD97A4C0E}" type="pres">
      <dgm:prSet presAssocID="{A7968A54-BC2C-44A1-9B3A-5D21C221B31E}" presName="hierChild3" presStyleCnt="0"/>
      <dgm:spPr/>
      <dgm:t>
        <a:bodyPr/>
        <a:lstStyle/>
        <a:p>
          <a:endParaRPr lang="zh-CN" altLang="en-US"/>
        </a:p>
      </dgm:t>
    </dgm:pt>
    <dgm:pt modelId="{5DC9C9BD-3D47-4BEB-9A82-534D92D933E6}" type="pres">
      <dgm:prSet presAssocID="{55DCEC86-8255-4696-B178-93ED67124F75}" presName="bgShapesFlow" presStyleCnt="0"/>
      <dgm:spPr/>
      <dgm:t>
        <a:bodyPr/>
        <a:lstStyle/>
        <a:p>
          <a:endParaRPr lang="zh-CN" altLang="en-US"/>
        </a:p>
      </dgm:t>
    </dgm:pt>
  </dgm:ptLst>
  <dgm:cxnLst>
    <dgm:cxn modelId="{7E02D3D2-051C-4862-AA07-4D113BE600E1}" type="presOf" srcId="{BB4551DA-90D8-40E4-B74E-CA7326574EF8}" destId="{6A6025EF-6E3F-44E1-94C9-B6DFC22368B3}" srcOrd="0" destOrd="0" presId="urn:microsoft.com/office/officeart/2005/8/layout/hierarchy5"/>
    <dgm:cxn modelId="{D157A192-8C62-41C6-A6B9-834F1430E489}" type="presOf" srcId="{FC698B39-6927-471F-B739-E2E99FCE3C4D}" destId="{CBABC730-9949-41CC-847A-323C52D43A79}" srcOrd="1" destOrd="0" presId="urn:microsoft.com/office/officeart/2005/8/layout/hierarchy5"/>
    <dgm:cxn modelId="{5947CE98-E031-4C2E-9EA2-8AD7310CEF3F}" srcId="{F23FB1FB-9888-4124-9B5F-76D05E3AC76A}" destId="{173913A5-6398-43B1-B3AE-104888BC8C7F}" srcOrd="4" destOrd="0" parTransId="{BB4551DA-90D8-40E4-B74E-CA7326574EF8}" sibTransId="{5F032CD3-25AB-433F-AE57-18DC8E265628}"/>
    <dgm:cxn modelId="{C61E1476-F829-4480-9D01-A0E3F4F873DD}" type="presOf" srcId="{68CF1ECA-61DA-486C-A37A-34E06500BA33}" destId="{E60EEEB9-D4EE-4462-921B-1B267EA1FCCB}" srcOrd="1" destOrd="0" presId="urn:microsoft.com/office/officeart/2005/8/layout/hierarchy5"/>
    <dgm:cxn modelId="{9514B9D3-8937-4AF9-8C40-6E2338DE759C}" type="presOf" srcId="{57C49018-CB72-443C-AFE9-F7B60FBBBE7C}" destId="{AF8513EB-EAE2-4E68-AD7A-688C3D0B5833}" srcOrd="1" destOrd="0" presId="urn:microsoft.com/office/officeart/2005/8/layout/hierarchy5"/>
    <dgm:cxn modelId="{FF810DE2-9F0C-47F8-9296-390C02F54354}" type="presOf" srcId="{8ABF5DDA-6A00-4C31-B980-9AAF3403BF8F}" destId="{AF482FAE-E885-44F9-B7CE-3C71B2200209}" srcOrd="0" destOrd="0" presId="urn:microsoft.com/office/officeart/2005/8/layout/hierarchy5"/>
    <dgm:cxn modelId="{78967B86-7AA0-4702-8EEE-B7FC4EA470F7}" type="presOf" srcId="{55DCEC86-8255-4696-B178-93ED67124F75}" destId="{E36A2A0F-032B-4078-AECF-73615B8FB44B}" srcOrd="0" destOrd="0" presId="urn:microsoft.com/office/officeart/2005/8/layout/hierarchy5"/>
    <dgm:cxn modelId="{AAA1A937-1AAB-4ADC-8023-C7A44660D823}" type="presOf" srcId="{CFAB46D0-859C-45AF-AA46-A0665F46BF31}" destId="{2C7349E6-3E08-4404-A3BA-7FC213A3488E}" srcOrd="0" destOrd="0" presId="urn:microsoft.com/office/officeart/2005/8/layout/hierarchy5"/>
    <dgm:cxn modelId="{FF81956A-97F0-4891-B7BC-7B99500B4518}" type="presOf" srcId="{BB4551DA-90D8-40E4-B74E-CA7326574EF8}" destId="{9B035EB7-38F0-4064-9446-DF58D4F9387C}" srcOrd="1" destOrd="0" presId="urn:microsoft.com/office/officeart/2005/8/layout/hierarchy5"/>
    <dgm:cxn modelId="{A44E94C7-E440-48CB-8803-2198C7A92EB4}" srcId="{F23FB1FB-9888-4124-9B5F-76D05E3AC76A}" destId="{830ED11D-F29E-4A8A-B613-DF13808EFC80}" srcOrd="3" destOrd="0" parTransId="{57C49018-CB72-443C-AFE9-F7B60FBBBE7C}" sibTransId="{F41FC5A7-0A7E-4A39-B083-FFB8BB184391}"/>
    <dgm:cxn modelId="{3C1DAA56-55AA-47E0-BF9A-04C62993B631}" type="presOf" srcId="{516FB662-029D-4406-A858-A67676AD17D3}" destId="{DC751028-1F30-4814-AC48-4A94BEA0F60D}" srcOrd="0" destOrd="0" presId="urn:microsoft.com/office/officeart/2005/8/layout/hierarchy5"/>
    <dgm:cxn modelId="{ABE6C7EB-3BF6-4E1E-957E-D67074BC2552}" type="presOf" srcId="{68CF1ECA-61DA-486C-A37A-34E06500BA33}" destId="{DBE6EAA2-AFEF-453B-8D56-619760D01EE2}" srcOrd="0" destOrd="0" presId="urn:microsoft.com/office/officeart/2005/8/layout/hierarchy5"/>
    <dgm:cxn modelId="{DFF0C987-8644-4214-B011-9C4081070470}" type="presOf" srcId="{900BD92F-DB77-4E05-83F3-86FB68DD4B01}" destId="{3270DBDC-A1F8-4B60-92E7-4385BBF2F116}" srcOrd="0" destOrd="0" presId="urn:microsoft.com/office/officeart/2005/8/layout/hierarchy5"/>
    <dgm:cxn modelId="{2F004BFF-5429-4279-AE37-E1D1C599A040}" type="presOf" srcId="{D1544722-5643-44CD-8977-7D97F141880A}" destId="{0C04698A-CE18-484A-B794-FCAE36C99088}" srcOrd="1" destOrd="0" presId="urn:microsoft.com/office/officeart/2005/8/layout/hierarchy5"/>
    <dgm:cxn modelId="{0E924A4B-A27B-41ED-B7C9-A35386011130}" type="presOf" srcId="{952DA6C0-B478-4826-A8F6-32E28D908D4C}" destId="{5840E7BA-1831-4980-8A1D-84AF8DC3828A}" srcOrd="0" destOrd="0" presId="urn:microsoft.com/office/officeart/2005/8/layout/hierarchy5"/>
    <dgm:cxn modelId="{4F570333-EEB6-491F-9292-4D2318F5D96E}" srcId="{55DCEC86-8255-4696-B178-93ED67124F75}" destId="{25ACA46C-216D-4707-B639-C24BFDA52AC3}" srcOrd="0" destOrd="0" parTransId="{4B031E67-8298-474F-AECA-8BF8C09E388D}" sibTransId="{4EE70092-E2E7-4C1D-94F8-5442E8CACDFF}"/>
    <dgm:cxn modelId="{7B54E820-0686-4358-96B7-67CC00556615}" srcId="{F23FB1FB-9888-4124-9B5F-76D05E3AC76A}" destId="{3E147B41-B02C-4B02-8089-1DE4F79B26EE}" srcOrd="1" destOrd="0" parTransId="{CFAB46D0-859C-45AF-AA46-A0665F46BF31}" sibTransId="{F19AADB5-D89B-485A-8F19-4DAC7E1BBB96}"/>
    <dgm:cxn modelId="{17EFF188-4E5D-4D23-AE9F-94EE0C8475FA}" type="presOf" srcId="{57C49018-CB72-443C-AFE9-F7B60FBBBE7C}" destId="{05B7291F-B726-45C9-82C8-4F7D5F4468AE}" srcOrd="0" destOrd="0" presId="urn:microsoft.com/office/officeart/2005/8/layout/hierarchy5"/>
    <dgm:cxn modelId="{1C942375-FF08-492C-806B-F4F1A772BC97}" type="presOf" srcId="{173913A5-6398-43B1-B3AE-104888BC8C7F}" destId="{6A9304AF-0D57-4EEF-8208-D8F314B4407A}" srcOrd="0" destOrd="0" presId="urn:microsoft.com/office/officeart/2005/8/layout/hierarchy5"/>
    <dgm:cxn modelId="{8A2704FB-CA13-428B-9B00-B9C071CBC607}" srcId="{25ACA46C-216D-4707-B639-C24BFDA52AC3}" destId="{F23FB1FB-9888-4124-9B5F-76D05E3AC76A}" srcOrd="0" destOrd="0" parTransId="{516FB662-029D-4406-A858-A67676AD17D3}" sibTransId="{472BA98C-0FFF-4C67-AB5A-FF80EAEE8BDD}"/>
    <dgm:cxn modelId="{C669BFBB-9B19-4DFE-9127-28870D0A5366}" srcId="{F23FB1FB-9888-4124-9B5F-76D05E3AC76A}" destId="{BF342AB1-1A2A-465D-A595-9D26408FB265}" srcOrd="2" destOrd="0" parTransId="{8ABF5DDA-6A00-4C31-B980-9AAF3403BF8F}" sibTransId="{C62D28D2-F2ED-42DE-BD6B-137AC978550C}"/>
    <dgm:cxn modelId="{71FCF35C-D05F-4546-8BDE-4FF4CB0638FD}" type="presOf" srcId="{BF342AB1-1A2A-465D-A595-9D26408FB265}" destId="{4FAA30D6-F3BE-481F-A0E4-EF72864D4AA2}" srcOrd="0" destOrd="0" presId="urn:microsoft.com/office/officeart/2005/8/layout/hierarchy5"/>
    <dgm:cxn modelId="{40797D38-2143-47FA-A823-BBF5D0AA43DF}" type="presOf" srcId="{F23FB1FB-9888-4124-9B5F-76D05E3AC76A}" destId="{D2284C64-3D23-4D91-A422-EA91317AE305}" srcOrd="0" destOrd="0" presId="urn:microsoft.com/office/officeart/2005/8/layout/hierarchy5"/>
    <dgm:cxn modelId="{4ABBC609-CB18-45E5-93DA-68BA11AB536E}" type="presOf" srcId="{3E147B41-B02C-4B02-8089-1DE4F79B26EE}" destId="{688CABD0-018E-449A-AB96-78A758B01082}" srcOrd="0" destOrd="0" presId="urn:microsoft.com/office/officeart/2005/8/layout/hierarchy5"/>
    <dgm:cxn modelId="{7BA684D7-88A7-44F7-AEBC-121F70AC9DCD}" srcId="{F23FB1FB-9888-4124-9B5F-76D05E3AC76A}" destId="{900BD92F-DB77-4E05-83F3-86FB68DD4B01}" srcOrd="0" destOrd="0" parTransId="{D1544722-5643-44CD-8977-7D97F141880A}" sibTransId="{77A33591-5487-44F3-8694-EB5887869CFE}"/>
    <dgm:cxn modelId="{8ABAFBDD-E8BA-40D5-9919-EF3F5BD94206}" type="presOf" srcId="{CFAB46D0-859C-45AF-AA46-A0665F46BF31}" destId="{819005EE-E389-4D38-B7A1-7B8E6F9D7B79}" srcOrd="1" destOrd="0" presId="urn:microsoft.com/office/officeart/2005/8/layout/hierarchy5"/>
    <dgm:cxn modelId="{6AB00EBB-81B7-4108-BFAD-8385B25AAF2E}" type="presOf" srcId="{2A4B98B1-AC13-43E4-AD6D-495E53275624}" destId="{122ACC45-2292-4A4C-9046-48D829D2ED89}" srcOrd="0" destOrd="0" presId="urn:microsoft.com/office/officeart/2005/8/layout/hierarchy5"/>
    <dgm:cxn modelId="{7318EBF4-1A2C-4922-889D-E08BBD593DBE}" type="presOf" srcId="{FC698B39-6927-471F-B739-E2E99FCE3C4D}" destId="{285F0E70-7687-41E4-8421-374C009D7F66}" srcOrd="0" destOrd="0" presId="urn:microsoft.com/office/officeart/2005/8/layout/hierarchy5"/>
    <dgm:cxn modelId="{4466630E-1893-4D7B-97A6-3DDECF2B1E39}" srcId="{25ACA46C-216D-4707-B639-C24BFDA52AC3}" destId="{952DA6C0-B478-4826-A8F6-32E28D908D4C}" srcOrd="1" destOrd="0" parTransId="{68CF1ECA-61DA-486C-A37A-34E06500BA33}" sibTransId="{9FD67416-E2E2-4879-B0FA-85EC22DCB2CE}"/>
    <dgm:cxn modelId="{45FACE76-6740-4AB4-BF4A-B9D20CBA22F1}" type="presOf" srcId="{0525CBB8-5F90-4C78-9CF9-FF6A8B4E0C22}" destId="{0F3A866F-DC4A-47D8-8F65-594EA7313362}" srcOrd="0" destOrd="0" presId="urn:microsoft.com/office/officeart/2005/8/layout/hierarchy5"/>
    <dgm:cxn modelId="{38EE3CB4-E6E4-4BA6-8A63-2C9A304E940E}" srcId="{25ACA46C-216D-4707-B639-C24BFDA52AC3}" destId="{0525CBB8-5F90-4C78-9CF9-FF6A8B4E0C22}" srcOrd="2" destOrd="0" parTransId="{FC698B39-6927-471F-B739-E2E99FCE3C4D}" sibTransId="{ABB21F90-617A-4C2D-AE1D-AD582999AF49}"/>
    <dgm:cxn modelId="{87CF6142-B11D-4F6F-AEBC-F17BA731E2D6}" type="presOf" srcId="{2A4B98B1-AC13-43E4-AD6D-495E53275624}" destId="{D464CF6A-C9B3-496E-8AC4-172957EB4B84}" srcOrd="1" destOrd="0" presId="urn:microsoft.com/office/officeart/2005/8/layout/hierarchy5"/>
    <dgm:cxn modelId="{FA34128D-E773-4EC9-AD8A-B9ADBD966484}" type="presOf" srcId="{8ABF5DDA-6A00-4C31-B980-9AAF3403BF8F}" destId="{5381BCC1-3176-4531-BF30-0E84A618E2F9}" srcOrd="1" destOrd="0" presId="urn:microsoft.com/office/officeart/2005/8/layout/hierarchy5"/>
    <dgm:cxn modelId="{2E226026-6470-43D3-BDC8-C90DDFF6DD6B}" srcId="{25ACA46C-216D-4707-B639-C24BFDA52AC3}" destId="{A7968A54-BC2C-44A1-9B3A-5D21C221B31E}" srcOrd="3" destOrd="0" parTransId="{2A4B98B1-AC13-43E4-AD6D-495E53275624}" sibTransId="{3834DB4C-6118-4425-B535-DE8D5320CCE4}"/>
    <dgm:cxn modelId="{1D5F4237-58FF-4DB3-8A90-06063DA6A073}" type="presOf" srcId="{A7968A54-BC2C-44A1-9B3A-5D21C221B31E}" destId="{01354668-0512-42B8-B2C6-A8BB4BC48A96}" srcOrd="0" destOrd="0" presId="urn:microsoft.com/office/officeart/2005/8/layout/hierarchy5"/>
    <dgm:cxn modelId="{864CA1EE-58CF-4468-A246-67AC0498A53B}" type="presOf" srcId="{D1544722-5643-44CD-8977-7D97F141880A}" destId="{D7492251-2F7F-47E0-8538-B51A2E82E888}" srcOrd="0" destOrd="0" presId="urn:microsoft.com/office/officeart/2005/8/layout/hierarchy5"/>
    <dgm:cxn modelId="{75E9F9FF-8850-4A50-820E-583D0B72B8A7}" type="presOf" srcId="{25ACA46C-216D-4707-B639-C24BFDA52AC3}" destId="{AC932EFF-89C5-4649-99EA-61A178AB0AE8}" srcOrd="0" destOrd="0" presId="urn:microsoft.com/office/officeart/2005/8/layout/hierarchy5"/>
    <dgm:cxn modelId="{0526AC61-766D-4858-8630-2EC74A75BA8F}" type="presOf" srcId="{516FB662-029D-4406-A858-A67676AD17D3}" destId="{66FD8EBB-061A-4D8C-8AFD-6B78E4DAAABF}" srcOrd="1" destOrd="0" presId="urn:microsoft.com/office/officeart/2005/8/layout/hierarchy5"/>
    <dgm:cxn modelId="{4E89F30D-2F12-4D9A-9540-403753E11090}" type="presOf" srcId="{830ED11D-F29E-4A8A-B613-DF13808EFC80}" destId="{6B352ADE-F3BE-4240-BA40-3FD84FA24753}" srcOrd="0" destOrd="0" presId="urn:microsoft.com/office/officeart/2005/8/layout/hierarchy5"/>
    <dgm:cxn modelId="{4B7FF242-244D-4CE8-BC33-B8CF9766CD98}" type="presParOf" srcId="{E36A2A0F-032B-4078-AECF-73615B8FB44B}" destId="{C100E09A-5F18-4E18-AB83-B60377DC85E7}" srcOrd="0" destOrd="0" presId="urn:microsoft.com/office/officeart/2005/8/layout/hierarchy5"/>
    <dgm:cxn modelId="{0C1F5BC4-07D5-4239-90F2-8E1E7C8E370F}" type="presParOf" srcId="{C100E09A-5F18-4E18-AB83-B60377DC85E7}" destId="{08F0CE31-DB58-42C6-ACBC-7BEACBA4DD48}" srcOrd="0" destOrd="0" presId="urn:microsoft.com/office/officeart/2005/8/layout/hierarchy5"/>
    <dgm:cxn modelId="{3C53BEB9-59AD-4824-9025-3EDD9B4DD853}" type="presParOf" srcId="{08F0CE31-DB58-42C6-ACBC-7BEACBA4DD48}" destId="{10A9E1E7-F0CC-4489-9C40-57306A7E7CCF}" srcOrd="0" destOrd="0" presId="urn:microsoft.com/office/officeart/2005/8/layout/hierarchy5"/>
    <dgm:cxn modelId="{6B216ECB-5E01-4090-9348-8316D77DCA51}" type="presParOf" srcId="{10A9E1E7-F0CC-4489-9C40-57306A7E7CCF}" destId="{AC932EFF-89C5-4649-99EA-61A178AB0AE8}" srcOrd="0" destOrd="0" presId="urn:microsoft.com/office/officeart/2005/8/layout/hierarchy5"/>
    <dgm:cxn modelId="{6DE19B19-B364-4516-B86E-09D038DFDD4B}" type="presParOf" srcId="{10A9E1E7-F0CC-4489-9C40-57306A7E7CCF}" destId="{E59C6780-017F-4A3B-9FB8-F57CA291D556}" srcOrd="1" destOrd="0" presId="urn:microsoft.com/office/officeart/2005/8/layout/hierarchy5"/>
    <dgm:cxn modelId="{4314AC73-0DB6-426E-A9AB-84F3E4B2378C}" type="presParOf" srcId="{E59C6780-017F-4A3B-9FB8-F57CA291D556}" destId="{DC751028-1F30-4814-AC48-4A94BEA0F60D}" srcOrd="0" destOrd="0" presId="urn:microsoft.com/office/officeart/2005/8/layout/hierarchy5"/>
    <dgm:cxn modelId="{A867920D-9E77-4CF4-9E15-289180661275}" type="presParOf" srcId="{DC751028-1F30-4814-AC48-4A94BEA0F60D}" destId="{66FD8EBB-061A-4D8C-8AFD-6B78E4DAAABF}" srcOrd="0" destOrd="0" presId="urn:microsoft.com/office/officeart/2005/8/layout/hierarchy5"/>
    <dgm:cxn modelId="{BFD04CBE-5542-4643-8160-28EB2F4EBDD0}" type="presParOf" srcId="{E59C6780-017F-4A3B-9FB8-F57CA291D556}" destId="{9EF4B076-E0EB-4791-84BF-770C9DE442D0}" srcOrd="1" destOrd="0" presId="urn:microsoft.com/office/officeart/2005/8/layout/hierarchy5"/>
    <dgm:cxn modelId="{A7169F1E-2C00-4EF9-A27D-7F74D2B0C8AA}" type="presParOf" srcId="{9EF4B076-E0EB-4791-84BF-770C9DE442D0}" destId="{D2284C64-3D23-4D91-A422-EA91317AE305}" srcOrd="0" destOrd="0" presId="urn:microsoft.com/office/officeart/2005/8/layout/hierarchy5"/>
    <dgm:cxn modelId="{DFCF41F5-14C3-4529-BDD2-33C5C0AA7048}" type="presParOf" srcId="{9EF4B076-E0EB-4791-84BF-770C9DE442D0}" destId="{B46AA787-1E5B-4058-A11A-24FC3BE72B03}" srcOrd="1" destOrd="0" presId="urn:microsoft.com/office/officeart/2005/8/layout/hierarchy5"/>
    <dgm:cxn modelId="{F4B48458-202C-4A1C-941C-5C857A368789}" type="presParOf" srcId="{B46AA787-1E5B-4058-A11A-24FC3BE72B03}" destId="{D7492251-2F7F-47E0-8538-B51A2E82E888}" srcOrd="0" destOrd="0" presId="urn:microsoft.com/office/officeart/2005/8/layout/hierarchy5"/>
    <dgm:cxn modelId="{A4ACEBB8-BF1B-4E42-A2B6-73F3EC61C591}" type="presParOf" srcId="{D7492251-2F7F-47E0-8538-B51A2E82E888}" destId="{0C04698A-CE18-484A-B794-FCAE36C99088}" srcOrd="0" destOrd="0" presId="urn:microsoft.com/office/officeart/2005/8/layout/hierarchy5"/>
    <dgm:cxn modelId="{8A04A53A-B649-426F-8798-D2F992B0E889}" type="presParOf" srcId="{B46AA787-1E5B-4058-A11A-24FC3BE72B03}" destId="{C0656B4B-D7EA-4043-86F5-2031D1271CC2}" srcOrd="1" destOrd="0" presId="urn:microsoft.com/office/officeart/2005/8/layout/hierarchy5"/>
    <dgm:cxn modelId="{4D49699B-DCC8-4596-8D22-4BC8BC90B35D}" type="presParOf" srcId="{C0656B4B-D7EA-4043-86F5-2031D1271CC2}" destId="{3270DBDC-A1F8-4B60-92E7-4385BBF2F116}" srcOrd="0" destOrd="0" presId="urn:microsoft.com/office/officeart/2005/8/layout/hierarchy5"/>
    <dgm:cxn modelId="{76184946-94A0-420C-951A-605F8A7E9566}" type="presParOf" srcId="{C0656B4B-D7EA-4043-86F5-2031D1271CC2}" destId="{2E639D8A-B9E7-403E-B848-EA75F4431217}" srcOrd="1" destOrd="0" presId="urn:microsoft.com/office/officeart/2005/8/layout/hierarchy5"/>
    <dgm:cxn modelId="{E5377760-90DB-49CC-86EB-7AAC1F6723E3}" type="presParOf" srcId="{B46AA787-1E5B-4058-A11A-24FC3BE72B03}" destId="{2C7349E6-3E08-4404-A3BA-7FC213A3488E}" srcOrd="2" destOrd="0" presId="urn:microsoft.com/office/officeart/2005/8/layout/hierarchy5"/>
    <dgm:cxn modelId="{D1ABEE91-1CBE-44E3-A67F-AC3720C8C800}" type="presParOf" srcId="{2C7349E6-3E08-4404-A3BA-7FC213A3488E}" destId="{819005EE-E389-4D38-B7A1-7B8E6F9D7B79}" srcOrd="0" destOrd="0" presId="urn:microsoft.com/office/officeart/2005/8/layout/hierarchy5"/>
    <dgm:cxn modelId="{7C31E194-198D-4DFB-A760-E0A7B83770D1}" type="presParOf" srcId="{B46AA787-1E5B-4058-A11A-24FC3BE72B03}" destId="{46262D57-B23C-4D31-A654-D090039181E6}" srcOrd="3" destOrd="0" presId="urn:microsoft.com/office/officeart/2005/8/layout/hierarchy5"/>
    <dgm:cxn modelId="{97A7B829-BF9E-432E-97A7-7422F7598889}" type="presParOf" srcId="{46262D57-B23C-4D31-A654-D090039181E6}" destId="{688CABD0-018E-449A-AB96-78A758B01082}" srcOrd="0" destOrd="0" presId="urn:microsoft.com/office/officeart/2005/8/layout/hierarchy5"/>
    <dgm:cxn modelId="{CCF7A261-EBDB-49DC-9CBF-AC27FB2E612C}" type="presParOf" srcId="{46262D57-B23C-4D31-A654-D090039181E6}" destId="{7806FCC9-04F4-4659-B56B-24DF25F93CFB}" srcOrd="1" destOrd="0" presId="urn:microsoft.com/office/officeart/2005/8/layout/hierarchy5"/>
    <dgm:cxn modelId="{CE30B27B-D3E9-4CAC-8A33-7E29A7A584E9}" type="presParOf" srcId="{B46AA787-1E5B-4058-A11A-24FC3BE72B03}" destId="{AF482FAE-E885-44F9-B7CE-3C71B2200209}" srcOrd="4" destOrd="0" presId="urn:microsoft.com/office/officeart/2005/8/layout/hierarchy5"/>
    <dgm:cxn modelId="{3E1CEBAF-DEBF-4DAB-9A2E-1250D10AE44F}" type="presParOf" srcId="{AF482FAE-E885-44F9-B7CE-3C71B2200209}" destId="{5381BCC1-3176-4531-BF30-0E84A618E2F9}" srcOrd="0" destOrd="0" presId="urn:microsoft.com/office/officeart/2005/8/layout/hierarchy5"/>
    <dgm:cxn modelId="{564454FE-7A69-46F5-8A48-65A2DB9DAA9C}" type="presParOf" srcId="{B46AA787-1E5B-4058-A11A-24FC3BE72B03}" destId="{1026964B-706C-4295-AF89-F4AB3F3F7B74}" srcOrd="5" destOrd="0" presId="urn:microsoft.com/office/officeart/2005/8/layout/hierarchy5"/>
    <dgm:cxn modelId="{577B3936-57B3-470C-9AA4-7F685DDFEB54}" type="presParOf" srcId="{1026964B-706C-4295-AF89-F4AB3F3F7B74}" destId="{4FAA30D6-F3BE-481F-A0E4-EF72864D4AA2}" srcOrd="0" destOrd="0" presId="urn:microsoft.com/office/officeart/2005/8/layout/hierarchy5"/>
    <dgm:cxn modelId="{826363A2-C9EE-47C1-A6CF-E43286521A22}" type="presParOf" srcId="{1026964B-706C-4295-AF89-F4AB3F3F7B74}" destId="{1303CC23-A51B-4B63-9BBC-ED8D98166A2D}" srcOrd="1" destOrd="0" presId="urn:microsoft.com/office/officeart/2005/8/layout/hierarchy5"/>
    <dgm:cxn modelId="{27B815EB-CF2E-4D3B-8004-DA0DA62F0373}" type="presParOf" srcId="{B46AA787-1E5B-4058-A11A-24FC3BE72B03}" destId="{05B7291F-B726-45C9-82C8-4F7D5F4468AE}" srcOrd="6" destOrd="0" presId="urn:microsoft.com/office/officeart/2005/8/layout/hierarchy5"/>
    <dgm:cxn modelId="{42B061F8-A54B-4731-8842-CA4F1F279582}" type="presParOf" srcId="{05B7291F-B726-45C9-82C8-4F7D5F4468AE}" destId="{AF8513EB-EAE2-4E68-AD7A-688C3D0B5833}" srcOrd="0" destOrd="0" presId="urn:microsoft.com/office/officeart/2005/8/layout/hierarchy5"/>
    <dgm:cxn modelId="{A4121FE4-36B4-4522-9A05-2954496F8C43}" type="presParOf" srcId="{B46AA787-1E5B-4058-A11A-24FC3BE72B03}" destId="{E5BC7AB4-BAEC-4DDF-9EF8-20911CB1DE92}" srcOrd="7" destOrd="0" presId="urn:microsoft.com/office/officeart/2005/8/layout/hierarchy5"/>
    <dgm:cxn modelId="{A8B5190F-9F4C-4ACC-9281-532508140026}" type="presParOf" srcId="{E5BC7AB4-BAEC-4DDF-9EF8-20911CB1DE92}" destId="{6B352ADE-F3BE-4240-BA40-3FD84FA24753}" srcOrd="0" destOrd="0" presId="urn:microsoft.com/office/officeart/2005/8/layout/hierarchy5"/>
    <dgm:cxn modelId="{814C50DB-59BD-4567-997C-E772027907C8}" type="presParOf" srcId="{E5BC7AB4-BAEC-4DDF-9EF8-20911CB1DE92}" destId="{66C42848-66E8-4B87-856A-4EA14C6DDAF5}" srcOrd="1" destOrd="0" presId="urn:microsoft.com/office/officeart/2005/8/layout/hierarchy5"/>
    <dgm:cxn modelId="{F55A5EC9-89AB-4108-83E0-BCB1676F6D61}" type="presParOf" srcId="{B46AA787-1E5B-4058-A11A-24FC3BE72B03}" destId="{6A6025EF-6E3F-44E1-94C9-B6DFC22368B3}" srcOrd="8" destOrd="0" presId="urn:microsoft.com/office/officeart/2005/8/layout/hierarchy5"/>
    <dgm:cxn modelId="{B2E82461-4DC4-421C-AA79-E2C746DAD9BB}" type="presParOf" srcId="{6A6025EF-6E3F-44E1-94C9-B6DFC22368B3}" destId="{9B035EB7-38F0-4064-9446-DF58D4F9387C}" srcOrd="0" destOrd="0" presId="urn:microsoft.com/office/officeart/2005/8/layout/hierarchy5"/>
    <dgm:cxn modelId="{527C540C-EBE4-41D8-829A-A2A7683D23CC}" type="presParOf" srcId="{B46AA787-1E5B-4058-A11A-24FC3BE72B03}" destId="{42CA0196-80AD-4673-BAB9-6A7FF91EB846}" srcOrd="9" destOrd="0" presId="urn:microsoft.com/office/officeart/2005/8/layout/hierarchy5"/>
    <dgm:cxn modelId="{F16C2CA4-CA43-4994-B7CD-93AAD0E2FB61}" type="presParOf" srcId="{42CA0196-80AD-4673-BAB9-6A7FF91EB846}" destId="{6A9304AF-0D57-4EEF-8208-D8F314B4407A}" srcOrd="0" destOrd="0" presId="urn:microsoft.com/office/officeart/2005/8/layout/hierarchy5"/>
    <dgm:cxn modelId="{4079D0D7-EE07-4CAD-8A72-B9EBA8009618}" type="presParOf" srcId="{42CA0196-80AD-4673-BAB9-6A7FF91EB846}" destId="{57243516-7F0F-4C03-9DE0-222B71A6D42F}" srcOrd="1" destOrd="0" presId="urn:microsoft.com/office/officeart/2005/8/layout/hierarchy5"/>
    <dgm:cxn modelId="{22599143-D88D-40D7-8656-5B921153863E}" type="presParOf" srcId="{E59C6780-017F-4A3B-9FB8-F57CA291D556}" destId="{DBE6EAA2-AFEF-453B-8D56-619760D01EE2}" srcOrd="2" destOrd="0" presId="urn:microsoft.com/office/officeart/2005/8/layout/hierarchy5"/>
    <dgm:cxn modelId="{714181C5-E1EF-466F-8C29-10B7D4F99206}" type="presParOf" srcId="{DBE6EAA2-AFEF-453B-8D56-619760D01EE2}" destId="{E60EEEB9-D4EE-4462-921B-1B267EA1FCCB}" srcOrd="0" destOrd="0" presId="urn:microsoft.com/office/officeart/2005/8/layout/hierarchy5"/>
    <dgm:cxn modelId="{819FBE62-5379-4091-9D54-FB2A4C65731B}" type="presParOf" srcId="{E59C6780-017F-4A3B-9FB8-F57CA291D556}" destId="{80805515-BE24-4C80-913D-5E86C94A1047}" srcOrd="3" destOrd="0" presId="urn:microsoft.com/office/officeart/2005/8/layout/hierarchy5"/>
    <dgm:cxn modelId="{9C5C94CC-4177-44BB-B4D3-163A54F332F7}" type="presParOf" srcId="{80805515-BE24-4C80-913D-5E86C94A1047}" destId="{5840E7BA-1831-4980-8A1D-84AF8DC3828A}" srcOrd="0" destOrd="0" presId="urn:microsoft.com/office/officeart/2005/8/layout/hierarchy5"/>
    <dgm:cxn modelId="{DFE326F9-42B2-40CE-B0BF-580BA9D0C67B}" type="presParOf" srcId="{80805515-BE24-4C80-913D-5E86C94A1047}" destId="{FA4CF235-BB06-4B62-B196-DC0B565A8EEB}" srcOrd="1" destOrd="0" presId="urn:microsoft.com/office/officeart/2005/8/layout/hierarchy5"/>
    <dgm:cxn modelId="{D727CEB6-E6AD-451B-AE0D-36BE0AF83385}" type="presParOf" srcId="{E59C6780-017F-4A3B-9FB8-F57CA291D556}" destId="{285F0E70-7687-41E4-8421-374C009D7F66}" srcOrd="4" destOrd="0" presId="urn:microsoft.com/office/officeart/2005/8/layout/hierarchy5"/>
    <dgm:cxn modelId="{7AFB15ED-CA9E-4B67-87FF-895A365E1AF7}" type="presParOf" srcId="{285F0E70-7687-41E4-8421-374C009D7F66}" destId="{CBABC730-9949-41CC-847A-323C52D43A79}" srcOrd="0" destOrd="0" presId="urn:microsoft.com/office/officeart/2005/8/layout/hierarchy5"/>
    <dgm:cxn modelId="{B1993BCA-718D-4898-9D1E-284059EFE22B}" type="presParOf" srcId="{E59C6780-017F-4A3B-9FB8-F57CA291D556}" destId="{EBFB9DC5-ECA9-48CA-85D7-DCA2326795D1}" srcOrd="5" destOrd="0" presId="urn:microsoft.com/office/officeart/2005/8/layout/hierarchy5"/>
    <dgm:cxn modelId="{1A692768-2FD4-4083-9602-CD861D1FCB8B}" type="presParOf" srcId="{EBFB9DC5-ECA9-48CA-85D7-DCA2326795D1}" destId="{0F3A866F-DC4A-47D8-8F65-594EA7313362}" srcOrd="0" destOrd="0" presId="urn:microsoft.com/office/officeart/2005/8/layout/hierarchy5"/>
    <dgm:cxn modelId="{8EA8ABEE-5601-421C-9EDD-53153ACA1D35}" type="presParOf" srcId="{EBFB9DC5-ECA9-48CA-85D7-DCA2326795D1}" destId="{FD5CB8BA-BBB7-4756-A75E-91705EC11B8D}" srcOrd="1" destOrd="0" presId="urn:microsoft.com/office/officeart/2005/8/layout/hierarchy5"/>
    <dgm:cxn modelId="{3D71DF5B-A39D-4AAA-8B7B-475D81064781}" type="presParOf" srcId="{E59C6780-017F-4A3B-9FB8-F57CA291D556}" destId="{122ACC45-2292-4A4C-9046-48D829D2ED89}" srcOrd="6" destOrd="0" presId="urn:microsoft.com/office/officeart/2005/8/layout/hierarchy5"/>
    <dgm:cxn modelId="{B7F24E22-4EC9-4D07-9986-114027423B2F}" type="presParOf" srcId="{122ACC45-2292-4A4C-9046-48D829D2ED89}" destId="{D464CF6A-C9B3-496E-8AC4-172957EB4B84}" srcOrd="0" destOrd="0" presId="urn:microsoft.com/office/officeart/2005/8/layout/hierarchy5"/>
    <dgm:cxn modelId="{79D0EEFF-AAC3-46BA-AF03-875989D89272}" type="presParOf" srcId="{E59C6780-017F-4A3B-9FB8-F57CA291D556}" destId="{336C21CA-9981-4641-BC10-1F2389C97E47}" srcOrd="7" destOrd="0" presId="urn:microsoft.com/office/officeart/2005/8/layout/hierarchy5"/>
    <dgm:cxn modelId="{1EDF0870-F145-4C99-B612-826CD608B67C}" type="presParOf" srcId="{336C21CA-9981-4641-BC10-1F2389C97E47}" destId="{01354668-0512-42B8-B2C6-A8BB4BC48A96}" srcOrd="0" destOrd="0" presId="urn:microsoft.com/office/officeart/2005/8/layout/hierarchy5"/>
    <dgm:cxn modelId="{5988763F-C6F8-48A3-B4B3-92576EFF46F2}" type="presParOf" srcId="{336C21CA-9981-4641-BC10-1F2389C97E47}" destId="{A9877888-691A-433A-BEE5-304DD97A4C0E}" srcOrd="1" destOrd="0" presId="urn:microsoft.com/office/officeart/2005/8/layout/hierarchy5"/>
    <dgm:cxn modelId="{22AD08C7-9F51-4F8B-B9DF-16737A4815A6}" type="presParOf" srcId="{E36A2A0F-032B-4078-AECF-73615B8FB44B}" destId="{5DC9C9BD-3D47-4BEB-9A82-534D92D933E6}"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3D30BE-1D3B-43EE-8082-11A4E0C94C6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zh-CN" altLang="en-US"/>
        </a:p>
      </dgm:t>
    </dgm:pt>
    <dgm:pt modelId="{F6879567-7ABE-4E67-8000-AFF61D87E913}">
      <dgm:prSet phldrT="[文本]"/>
      <dgm:spPr/>
      <dgm:t>
        <a:bodyPr/>
        <a:lstStyle/>
        <a:p>
          <a:r>
            <a:rPr lang="zh-CN" altLang="en-US" b="0" dirty="0" smtClean="0">
              <a:latin typeface="黑体" panose="02010609060101010101" pitchFamily="49" charset="-122"/>
              <a:ea typeface="黑体" panose="02010609060101010101" pitchFamily="49" charset="-122"/>
            </a:rPr>
            <a:t>超光滑表面</a:t>
          </a:r>
          <a:endParaRPr lang="zh-CN" altLang="en-US" b="0" dirty="0">
            <a:latin typeface="黑体" panose="02010609060101010101" pitchFamily="49" charset="-122"/>
            <a:ea typeface="黑体" panose="02010609060101010101" pitchFamily="49" charset="-122"/>
          </a:endParaRPr>
        </a:p>
      </dgm:t>
    </dgm:pt>
    <dgm:pt modelId="{49B327D9-2620-4B2F-8AC2-03247A2B29A4}" type="parTrans" cxnId="{5FADA431-F768-4FC8-B01C-C3050E9932FF}">
      <dgm:prSet/>
      <dgm:spPr/>
      <dgm:t>
        <a:bodyPr/>
        <a:lstStyle/>
        <a:p>
          <a:endParaRPr lang="zh-CN" altLang="en-US" b="0"/>
        </a:p>
      </dgm:t>
    </dgm:pt>
    <dgm:pt modelId="{BB1E9334-B4A4-4483-B6E7-314BD6C5F1B5}" type="sibTrans" cxnId="{5FADA431-F768-4FC8-B01C-C3050E9932FF}">
      <dgm:prSet/>
      <dgm:spPr/>
      <dgm:t>
        <a:bodyPr/>
        <a:lstStyle/>
        <a:p>
          <a:endParaRPr lang="zh-CN" altLang="en-US" b="0"/>
        </a:p>
      </dgm:t>
    </dgm:pt>
    <dgm:pt modelId="{C5B42AA8-54A7-4887-B77E-25F1462B4FD6}">
      <dgm:prSet phldrT="[文本]"/>
      <dgm:spPr/>
      <dgm:t>
        <a:bodyPr/>
        <a:lstStyle/>
        <a:p>
          <a:r>
            <a:rPr lang="zh-CN" altLang="en-US" b="0" dirty="0" smtClean="0">
              <a:latin typeface="宋体" charset="-122"/>
              <a:ea typeface="宋体" charset="-122"/>
            </a:rPr>
            <a:t>纳米级表面粗糙度</a:t>
          </a:r>
          <a:endParaRPr lang="zh-CN" altLang="en-US" b="0" dirty="0"/>
        </a:p>
      </dgm:t>
    </dgm:pt>
    <dgm:pt modelId="{DF71879A-2A1D-4BEF-BE8E-C5532B071ACD}" type="parTrans" cxnId="{D44D6807-03F1-474A-ADBD-85778DDA086F}">
      <dgm:prSet/>
      <dgm:spPr/>
      <dgm:t>
        <a:bodyPr/>
        <a:lstStyle/>
        <a:p>
          <a:endParaRPr lang="zh-CN" altLang="en-US" b="0"/>
        </a:p>
      </dgm:t>
    </dgm:pt>
    <dgm:pt modelId="{230338CD-6C58-4145-8724-14F17C25DA60}" type="sibTrans" cxnId="{D44D6807-03F1-474A-ADBD-85778DDA086F}">
      <dgm:prSet/>
      <dgm:spPr/>
      <dgm:t>
        <a:bodyPr/>
        <a:lstStyle/>
        <a:p>
          <a:endParaRPr lang="zh-CN" altLang="en-US" b="0"/>
        </a:p>
      </dgm:t>
    </dgm:pt>
    <dgm:pt modelId="{FD883294-1DBC-4D6E-8E3E-930F455DD1AE}">
      <dgm:prSet phldrT="[文本]"/>
      <dgm:spPr/>
      <dgm:t>
        <a:bodyPr/>
        <a:lstStyle/>
        <a:p>
          <a:r>
            <a:rPr lang="zh-CN" altLang="zh-CN" b="0" dirty="0" smtClean="0">
              <a:latin typeface="宋体" charset="-122"/>
              <a:ea typeface="宋体" charset="-122"/>
            </a:rPr>
            <a:t>表面无损伤</a:t>
          </a:r>
          <a:endParaRPr lang="zh-CN" altLang="en-US" b="0" dirty="0"/>
        </a:p>
      </dgm:t>
    </dgm:pt>
    <dgm:pt modelId="{188AA318-6685-40FA-9A84-DF400DCC3A7D}" type="parTrans" cxnId="{1D803745-8602-490D-AAD4-B22C3CC78B2F}">
      <dgm:prSet/>
      <dgm:spPr/>
      <dgm:t>
        <a:bodyPr/>
        <a:lstStyle/>
        <a:p>
          <a:endParaRPr lang="zh-CN" altLang="en-US" b="0"/>
        </a:p>
      </dgm:t>
    </dgm:pt>
    <dgm:pt modelId="{E2D2F0AE-74B9-4A0F-AAD8-BD081E74C99B}" type="sibTrans" cxnId="{1D803745-8602-490D-AAD4-B22C3CC78B2F}">
      <dgm:prSet/>
      <dgm:spPr/>
      <dgm:t>
        <a:bodyPr/>
        <a:lstStyle/>
        <a:p>
          <a:endParaRPr lang="zh-CN" altLang="en-US" b="0"/>
        </a:p>
      </dgm:t>
    </dgm:pt>
    <dgm:pt modelId="{8262D016-7002-40E8-B409-CF5D4CDDD746}">
      <dgm:prSet phldrT="[文本]"/>
      <dgm:spPr/>
      <dgm:t>
        <a:bodyPr/>
        <a:lstStyle/>
        <a:p>
          <a:r>
            <a:rPr lang="zh-CN" altLang="en-US" b="0" dirty="0" smtClean="0">
              <a:latin typeface="黑体" panose="02010609060101010101" pitchFamily="49" charset="-122"/>
              <a:ea typeface="黑体" panose="02010609060101010101" pitchFamily="49" charset="-122"/>
            </a:rPr>
            <a:t>加工效率高</a:t>
          </a:r>
          <a:endParaRPr lang="zh-CN" altLang="en-US" b="0" dirty="0">
            <a:latin typeface="黑体" panose="02010609060101010101" pitchFamily="49" charset="-122"/>
            <a:ea typeface="黑体" panose="02010609060101010101" pitchFamily="49" charset="-122"/>
          </a:endParaRPr>
        </a:p>
      </dgm:t>
    </dgm:pt>
    <dgm:pt modelId="{346EA987-8BF9-4F84-9C68-6B059F94FA6C}" type="parTrans" cxnId="{E459E1B8-752D-42DE-BAF1-225AD9CBA471}">
      <dgm:prSet/>
      <dgm:spPr/>
      <dgm:t>
        <a:bodyPr/>
        <a:lstStyle/>
        <a:p>
          <a:endParaRPr lang="zh-CN" altLang="en-US" b="0"/>
        </a:p>
      </dgm:t>
    </dgm:pt>
    <dgm:pt modelId="{9ACF55F2-EF35-457C-9537-50DBFFA27BC0}" type="sibTrans" cxnId="{E459E1B8-752D-42DE-BAF1-225AD9CBA471}">
      <dgm:prSet/>
      <dgm:spPr/>
      <dgm:t>
        <a:bodyPr/>
        <a:lstStyle/>
        <a:p>
          <a:endParaRPr lang="zh-CN" altLang="en-US" b="0"/>
        </a:p>
      </dgm:t>
    </dgm:pt>
    <dgm:pt modelId="{DD377BC4-4C38-4C0F-88B4-D8BF0BA2C92E}">
      <dgm:prSet/>
      <dgm:spPr/>
      <dgm:t>
        <a:bodyPr/>
        <a:lstStyle/>
        <a:p>
          <a:r>
            <a:rPr lang="zh-CN" altLang="zh-CN" b="0" smtClean="0">
              <a:latin typeface="宋体" charset="-122"/>
              <a:ea typeface="宋体" charset="-122"/>
            </a:rPr>
            <a:t>无</a:t>
          </a:r>
          <a:r>
            <a:rPr lang="zh-CN" altLang="en-US" b="0" smtClean="0">
              <a:latin typeface="宋体" charset="-122"/>
              <a:ea typeface="宋体" charset="-122"/>
            </a:rPr>
            <a:t>表层</a:t>
          </a:r>
          <a:r>
            <a:rPr lang="zh-CN" altLang="zh-CN" b="0" smtClean="0">
              <a:latin typeface="宋体" charset="-122"/>
              <a:ea typeface="宋体" charset="-122"/>
            </a:rPr>
            <a:t>应力</a:t>
          </a:r>
          <a:endParaRPr lang="en-US" altLang="zh-CN" b="0" dirty="0">
            <a:latin typeface="宋体" charset="-122"/>
            <a:ea typeface="宋体" charset="-122"/>
          </a:endParaRPr>
        </a:p>
      </dgm:t>
    </dgm:pt>
    <dgm:pt modelId="{1A766A16-16B3-45EB-8F06-FBBB0FF86699}" type="parTrans" cxnId="{6804547E-9140-41AB-881A-9712DADA390A}">
      <dgm:prSet/>
      <dgm:spPr/>
      <dgm:t>
        <a:bodyPr/>
        <a:lstStyle/>
        <a:p>
          <a:endParaRPr lang="zh-CN" altLang="en-US" b="0"/>
        </a:p>
      </dgm:t>
    </dgm:pt>
    <dgm:pt modelId="{91C3565A-1CCA-41F1-AECE-76F6A6D23CCF}" type="sibTrans" cxnId="{6804547E-9140-41AB-881A-9712DADA390A}">
      <dgm:prSet/>
      <dgm:spPr/>
      <dgm:t>
        <a:bodyPr/>
        <a:lstStyle/>
        <a:p>
          <a:endParaRPr lang="zh-CN" altLang="en-US" b="0"/>
        </a:p>
      </dgm:t>
    </dgm:pt>
    <dgm:pt modelId="{59FAB69B-B740-4BD2-85BE-4859685AF340}">
      <dgm:prSet/>
      <dgm:spPr/>
      <dgm:t>
        <a:bodyPr/>
        <a:lstStyle/>
        <a:p>
          <a:r>
            <a:rPr lang="zh-CN" altLang="zh-CN" b="0" smtClean="0">
              <a:latin typeface="宋体" charset="-122"/>
              <a:ea typeface="宋体" charset="-122"/>
            </a:rPr>
            <a:t>亚表层无破坏</a:t>
          </a:r>
          <a:endParaRPr lang="zh-CN" altLang="en-US" b="0" dirty="0">
            <a:latin typeface="宋体" charset="-122"/>
            <a:ea typeface="宋体" charset="-122"/>
          </a:endParaRPr>
        </a:p>
      </dgm:t>
    </dgm:pt>
    <dgm:pt modelId="{C4A177C9-CB2D-4366-B0CF-A8567866B90A}" type="parTrans" cxnId="{AE001733-B8F5-4654-8596-3DBE15269BEA}">
      <dgm:prSet/>
      <dgm:spPr/>
      <dgm:t>
        <a:bodyPr/>
        <a:lstStyle/>
        <a:p>
          <a:endParaRPr lang="zh-CN" altLang="en-US" b="0"/>
        </a:p>
      </dgm:t>
    </dgm:pt>
    <dgm:pt modelId="{170960C0-95D2-4714-B4E2-C1A85D20C962}" type="sibTrans" cxnId="{AE001733-B8F5-4654-8596-3DBE15269BEA}">
      <dgm:prSet/>
      <dgm:spPr/>
      <dgm:t>
        <a:bodyPr/>
        <a:lstStyle/>
        <a:p>
          <a:endParaRPr lang="zh-CN" altLang="en-US" b="0"/>
        </a:p>
      </dgm:t>
    </dgm:pt>
    <dgm:pt modelId="{E9F32F38-B2F3-4D47-A19B-7D79F9F527BC}" type="pres">
      <dgm:prSet presAssocID="{463D30BE-1D3B-43EE-8082-11A4E0C94C6F}" presName="vert0" presStyleCnt="0">
        <dgm:presLayoutVars>
          <dgm:dir/>
          <dgm:animOne val="branch"/>
          <dgm:animLvl val="lvl"/>
        </dgm:presLayoutVars>
      </dgm:prSet>
      <dgm:spPr/>
      <dgm:t>
        <a:bodyPr/>
        <a:lstStyle/>
        <a:p>
          <a:endParaRPr lang="zh-CN" altLang="en-US"/>
        </a:p>
      </dgm:t>
    </dgm:pt>
    <dgm:pt modelId="{FE10C26C-48E8-42E1-878A-4F53D92D7EB7}" type="pres">
      <dgm:prSet presAssocID="{F6879567-7ABE-4E67-8000-AFF61D87E913}" presName="thickLine" presStyleLbl="alignNode1" presStyleIdx="0" presStyleCnt="2"/>
      <dgm:spPr/>
    </dgm:pt>
    <dgm:pt modelId="{D016AC87-C202-4802-A048-B0C724D220A7}" type="pres">
      <dgm:prSet presAssocID="{F6879567-7ABE-4E67-8000-AFF61D87E913}" presName="horz1" presStyleCnt="0"/>
      <dgm:spPr/>
    </dgm:pt>
    <dgm:pt modelId="{B5918D86-45D5-40FC-92A5-95EB4BBFDBFC}" type="pres">
      <dgm:prSet presAssocID="{F6879567-7ABE-4E67-8000-AFF61D87E913}" presName="tx1" presStyleLbl="revTx" presStyleIdx="0" presStyleCnt="6" custScaleX="280798"/>
      <dgm:spPr/>
      <dgm:t>
        <a:bodyPr/>
        <a:lstStyle/>
        <a:p>
          <a:endParaRPr lang="zh-CN" altLang="en-US"/>
        </a:p>
      </dgm:t>
    </dgm:pt>
    <dgm:pt modelId="{A418C7E0-389A-4EC7-A4B7-BCF2AEA7D440}" type="pres">
      <dgm:prSet presAssocID="{F6879567-7ABE-4E67-8000-AFF61D87E913}" presName="vert1" presStyleCnt="0"/>
      <dgm:spPr/>
    </dgm:pt>
    <dgm:pt modelId="{265D87CE-5D14-4E4A-AAB8-CA6707BABA64}" type="pres">
      <dgm:prSet presAssocID="{C5B42AA8-54A7-4887-B77E-25F1462B4FD6}" presName="vertSpace2a" presStyleCnt="0"/>
      <dgm:spPr/>
    </dgm:pt>
    <dgm:pt modelId="{5EBEB995-16B9-4C72-96A9-0B0B39134793}" type="pres">
      <dgm:prSet presAssocID="{C5B42AA8-54A7-4887-B77E-25F1462B4FD6}" presName="horz2" presStyleCnt="0"/>
      <dgm:spPr/>
    </dgm:pt>
    <dgm:pt modelId="{1CB64E4C-6585-4FD5-8B85-85CA6C172C53}" type="pres">
      <dgm:prSet presAssocID="{C5B42AA8-54A7-4887-B77E-25F1462B4FD6}" presName="horzSpace2" presStyleCnt="0"/>
      <dgm:spPr/>
    </dgm:pt>
    <dgm:pt modelId="{022210D9-FFE4-471E-932C-D0BBEE01EEAC}" type="pres">
      <dgm:prSet presAssocID="{C5B42AA8-54A7-4887-B77E-25F1462B4FD6}" presName="tx2" presStyleLbl="revTx" presStyleIdx="1" presStyleCnt="6"/>
      <dgm:spPr/>
      <dgm:t>
        <a:bodyPr/>
        <a:lstStyle/>
        <a:p>
          <a:endParaRPr lang="zh-CN" altLang="en-US"/>
        </a:p>
      </dgm:t>
    </dgm:pt>
    <dgm:pt modelId="{44A9CEFB-49D4-496C-B1F9-3B22DF677CC0}" type="pres">
      <dgm:prSet presAssocID="{C5B42AA8-54A7-4887-B77E-25F1462B4FD6}" presName="vert2" presStyleCnt="0"/>
      <dgm:spPr/>
    </dgm:pt>
    <dgm:pt modelId="{E52538AF-0E3A-460A-8669-4014D65F455A}" type="pres">
      <dgm:prSet presAssocID="{C5B42AA8-54A7-4887-B77E-25F1462B4FD6}" presName="thinLine2b" presStyleLbl="callout" presStyleIdx="0" presStyleCnt="4"/>
      <dgm:spPr/>
    </dgm:pt>
    <dgm:pt modelId="{57E46C71-9190-44F2-8ECA-161B88F71512}" type="pres">
      <dgm:prSet presAssocID="{C5B42AA8-54A7-4887-B77E-25F1462B4FD6}" presName="vertSpace2b" presStyleCnt="0"/>
      <dgm:spPr/>
    </dgm:pt>
    <dgm:pt modelId="{E1D89609-24B4-44E3-97FA-D70F695430D2}" type="pres">
      <dgm:prSet presAssocID="{FD883294-1DBC-4D6E-8E3E-930F455DD1AE}" presName="horz2" presStyleCnt="0"/>
      <dgm:spPr/>
    </dgm:pt>
    <dgm:pt modelId="{4E3CB056-D9DD-48FA-8481-E6FCC3FE2739}" type="pres">
      <dgm:prSet presAssocID="{FD883294-1DBC-4D6E-8E3E-930F455DD1AE}" presName="horzSpace2" presStyleCnt="0"/>
      <dgm:spPr/>
    </dgm:pt>
    <dgm:pt modelId="{BC2E2AC4-BB5C-44C1-9574-5F4A6DD795E9}" type="pres">
      <dgm:prSet presAssocID="{FD883294-1DBC-4D6E-8E3E-930F455DD1AE}" presName="tx2" presStyleLbl="revTx" presStyleIdx="2" presStyleCnt="6"/>
      <dgm:spPr/>
      <dgm:t>
        <a:bodyPr/>
        <a:lstStyle/>
        <a:p>
          <a:endParaRPr lang="zh-CN" altLang="en-US"/>
        </a:p>
      </dgm:t>
    </dgm:pt>
    <dgm:pt modelId="{041E3E22-AA31-4591-A884-4747659DEA23}" type="pres">
      <dgm:prSet presAssocID="{FD883294-1DBC-4D6E-8E3E-930F455DD1AE}" presName="vert2" presStyleCnt="0"/>
      <dgm:spPr/>
    </dgm:pt>
    <dgm:pt modelId="{9954446C-06C8-4A96-9235-C50FF6B53A41}" type="pres">
      <dgm:prSet presAssocID="{FD883294-1DBC-4D6E-8E3E-930F455DD1AE}" presName="thinLine2b" presStyleLbl="callout" presStyleIdx="1" presStyleCnt="4"/>
      <dgm:spPr/>
    </dgm:pt>
    <dgm:pt modelId="{94E32139-93C4-40E0-A3BE-D1C8567AA34B}" type="pres">
      <dgm:prSet presAssocID="{FD883294-1DBC-4D6E-8E3E-930F455DD1AE}" presName="vertSpace2b" presStyleCnt="0"/>
      <dgm:spPr/>
    </dgm:pt>
    <dgm:pt modelId="{CEEE8048-8D9D-4CC4-9D67-F7503AE62675}" type="pres">
      <dgm:prSet presAssocID="{DD377BC4-4C38-4C0F-88B4-D8BF0BA2C92E}" presName="horz2" presStyleCnt="0"/>
      <dgm:spPr/>
    </dgm:pt>
    <dgm:pt modelId="{9A970DE4-2552-420D-9AAE-BCA742141158}" type="pres">
      <dgm:prSet presAssocID="{DD377BC4-4C38-4C0F-88B4-D8BF0BA2C92E}" presName="horzSpace2" presStyleCnt="0"/>
      <dgm:spPr/>
    </dgm:pt>
    <dgm:pt modelId="{A5C81130-8982-4063-88DE-B3AA0F67A4CF}" type="pres">
      <dgm:prSet presAssocID="{DD377BC4-4C38-4C0F-88B4-D8BF0BA2C92E}" presName="tx2" presStyleLbl="revTx" presStyleIdx="3" presStyleCnt="6"/>
      <dgm:spPr/>
      <dgm:t>
        <a:bodyPr/>
        <a:lstStyle/>
        <a:p>
          <a:endParaRPr lang="zh-CN" altLang="en-US"/>
        </a:p>
      </dgm:t>
    </dgm:pt>
    <dgm:pt modelId="{BF851033-56E7-40EF-8257-C6E1E27CD4D3}" type="pres">
      <dgm:prSet presAssocID="{DD377BC4-4C38-4C0F-88B4-D8BF0BA2C92E}" presName="vert2" presStyleCnt="0"/>
      <dgm:spPr/>
    </dgm:pt>
    <dgm:pt modelId="{90A645EA-8C31-4B02-A652-504D002B829A}" type="pres">
      <dgm:prSet presAssocID="{DD377BC4-4C38-4C0F-88B4-D8BF0BA2C92E}" presName="thinLine2b" presStyleLbl="callout" presStyleIdx="2" presStyleCnt="4"/>
      <dgm:spPr/>
    </dgm:pt>
    <dgm:pt modelId="{4E02BF95-B214-48B6-AC20-BB3F0C81781B}" type="pres">
      <dgm:prSet presAssocID="{DD377BC4-4C38-4C0F-88B4-D8BF0BA2C92E}" presName="vertSpace2b" presStyleCnt="0"/>
      <dgm:spPr/>
    </dgm:pt>
    <dgm:pt modelId="{6D9B29C2-51B0-4865-9998-8B5F5CFE07C8}" type="pres">
      <dgm:prSet presAssocID="{59FAB69B-B740-4BD2-85BE-4859685AF340}" presName="horz2" presStyleCnt="0"/>
      <dgm:spPr/>
    </dgm:pt>
    <dgm:pt modelId="{B6C7ABA8-D9DA-416C-AEBB-1894EEB4D41D}" type="pres">
      <dgm:prSet presAssocID="{59FAB69B-B740-4BD2-85BE-4859685AF340}" presName="horzSpace2" presStyleCnt="0"/>
      <dgm:spPr/>
    </dgm:pt>
    <dgm:pt modelId="{E5FD7596-A492-4CD0-A2E1-EB5C8DCFC6F9}" type="pres">
      <dgm:prSet presAssocID="{59FAB69B-B740-4BD2-85BE-4859685AF340}" presName="tx2" presStyleLbl="revTx" presStyleIdx="4" presStyleCnt="6"/>
      <dgm:spPr/>
      <dgm:t>
        <a:bodyPr/>
        <a:lstStyle/>
        <a:p>
          <a:endParaRPr lang="zh-CN" altLang="en-US"/>
        </a:p>
      </dgm:t>
    </dgm:pt>
    <dgm:pt modelId="{326C4868-51F1-4625-9CD3-824655312DAB}" type="pres">
      <dgm:prSet presAssocID="{59FAB69B-B740-4BD2-85BE-4859685AF340}" presName="vert2" presStyleCnt="0"/>
      <dgm:spPr/>
    </dgm:pt>
    <dgm:pt modelId="{03FF6185-7520-43A7-8525-0CB42598D638}" type="pres">
      <dgm:prSet presAssocID="{59FAB69B-B740-4BD2-85BE-4859685AF340}" presName="thinLine2b" presStyleLbl="callout" presStyleIdx="3" presStyleCnt="4"/>
      <dgm:spPr/>
    </dgm:pt>
    <dgm:pt modelId="{37EF06B6-50C1-4709-BE7B-DA0704E4CD2A}" type="pres">
      <dgm:prSet presAssocID="{59FAB69B-B740-4BD2-85BE-4859685AF340}" presName="vertSpace2b" presStyleCnt="0"/>
      <dgm:spPr/>
    </dgm:pt>
    <dgm:pt modelId="{32627571-A72A-4FF7-8041-8ECAB6344556}" type="pres">
      <dgm:prSet presAssocID="{8262D016-7002-40E8-B409-CF5D4CDDD746}" presName="thickLine" presStyleLbl="alignNode1" presStyleIdx="1" presStyleCnt="2"/>
      <dgm:spPr/>
    </dgm:pt>
    <dgm:pt modelId="{6C82CBCA-2A4C-4EDA-BA0F-F2D136EB38ED}" type="pres">
      <dgm:prSet presAssocID="{8262D016-7002-40E8-B409-CF5D4CDDD746}" presName="horz1" presStyleCnt="0"/>
      <dgm:spPr/>
    </dgm:pt>
    <dgm:pt modelId="{912B8EDD-2D3A-4583-842E-7BA728473C5A}" type="pres">
      <dgm:prSet presAssocID="{8262D016-7002-40E8-B409-CF5D4CDDD746}" presName="tx1" presStyleLbl="revTx" presStyleIdx="5" presStyleCnt="6" custAng="10800000" custFlipVert="1" custScaleX="500000" custScaleY="27595"/>
      <dgm:spPr/>
      <dgm:t>
        <a:bodyPr/>
        <a:lstStyle/>
        <a:p>
          <a:endParaRPr lang="zh-CN" altLang="en-US"/>
        </a:p>
      </dgm:t>
    </dgm:pt>
    <dgm:pt modelId="{4BDB4C4A-F0A8-4A7D-BC1A-3A5C704CD0D4}" type="pres">
      <dgm:prSet presAssocID="{8262D016-7002-40E8-B409-CF5D4CDDD746}" presName="vert1" presStyleCnt="0"/>
      <dgm:spPr/>
    </dgm:pt>
  </dgm:ptLst>
  <dgm:cxnLst>
    <dgm:cxn modelId="{0858699E-F0DD-4FB8-8EDB-4173FD5FCC5E}" type="presOf" srcId="{F6879567-7ABE-4E67-8000-AFF61D87E913}" destId="{B5918D86-45D5-40FC-92A5-95EB4BBFDBFC}" srcOrd="0" destOrd="0" presId="urn:microsoft.com/office/officeart/2008/layout/LinedList"/>
    <dgm:cxn modelId="{1D803745-8602-490D-AAD4-B22C3CC78B2F}" srcId="{F6879567-7ABE-4E67-8000-AFF61D87E913}" destId="{FD883294-1DBC-4D6E-8E3E-930F455DD1AE}" srcOrd="1" destOrd="0" parTransId="{188AA318-6685-40FA-9A84-DF400DCC3A7D}" sibTransId="{E2D2F0AE-74B9-4A0F-AAD8-BD081E74C99B}"/>
    <dgm:cxn modelId="{DD42B901-26C1-4F79-8928-B5F3B1F028E1}" type="presOf" srcId="{DD377BC4-4C38-4C0F-88B4-D8BF0BA2C92E}" destId="{A5C81130-8982-4063-88DE-B3AA0F67A4CF}" srcOrd="0" destOrd="0" presId="urn:microsoft.com/office/officeart/2008/layout/LinedList"/>
    <dgm:cxn modelId="{D684F224-B474-4AAE-98D1-34FAE47A75F9}" type="presOf" srcId="{C5B42AA8-54A7-4887-B77E-25F1462B4FD6}" destId="{022210D9-FFE4-471E-932C-D0BBEE01EEAC}" srcOrd="0" destOrd="0" presId="urn:microsoft.com/office/officeart/2008/layout/LinedList"/>
    <dgm:cxn modelId="{D44D6807-03F1-474A-ADBD-85778DDA086F}" srcId="{F6879567-7ABE-4E67-8000-AFF61D87E913}" destId="{C5B42AA8-54A7-4887-B77E-25F1462B4FD6}" srcOrd="0" destOrd="0" parTransId="{DF71879A-2A1D-4BEF-BE8E-C5532B071ACD}" sibTransId="{230338CD-6C58-4145-8724-14F17C25DA60}"/>
    <dgm:cxn modelId="{DDCAEDDA-B497-463A-A9E0-D7FBE6A6C05A}" type="presOf" srcId="{8262D016-7002-40E8-B409-CF5D4CDDD746}" destId="{912B8EDD-2D3A-4583-842E-7BA728473C5A}" srcOrd="0" destOrd="0" presId="urn:microsoft.com/office/officeart/2008/layout/LinedList"/>
    <dgm:cxn modelId="{6804547E-9140-41AB-881A-9712DADA390A}" srcId="{F6879567-7ABE-4E67-8000-AFF61D87E913}" destId="{DD377BC4-4C38-4C0F-88B4-D8BF0BA2C92E}" srcOrd="2" destOrd="0" parTransId="{1A766A16-16B3-45EB-8F06-FBBB0FF86699}" sibTransId="{91C3565A-1CCA-41F1-AECE-76F6A6D23CCF}"/>
    <dgm:cxn modelId="{AE001733-B8F5-4654-8596-3DBE15269BEA}" srcId="{F6879567-7ABE-4E67-8000-AFF61D87E913}" destId="{59FAB69B-B740-4BD2-85BE-4859685AF340}" srcOrd="3" destOrd="0" parTransId="{C4A177C9-CB2D-4366-B0CF-A8567866B90A}" sibTransId="{170960C0-95D2-4714-B4E2-C1A85D20C962}"/>
    <dgm:cxn modelId="{30874E30-B2EA-4FE7-85FD-C353BF7766EA}" type="presOf" srcId="{59FAB69B-B740-4BD2-85BE-4859685AF340}" destId="{E5FD7596-A492-4CD0-A2E1-EB5C8DCFC6F9}" srcOrd="0" destOrd="0" presId="urn:microsoft.com/office/officeart/2008/layout/LinedList"/>
    <dgm:cxn modelId="{2B8383C9-A6F5-46FA-8276-ACE0E92D67D9}" type="presOf" srcId="{463D30BE-1D3B-43EE-8082-11A4E0C94C6F}" destId="{E9F32F38-B2F3-4D47-A19B-7D79F9F527BC}" srcOrd="0" destOrd="0" presId="urn:microsoft.com/office/officeart/2008/layout/LinedList"/>
    <dgm:cxn modelId="{E459E1B8-752D-42DE-BAF1-225AD9CBA471}" srcId="{463D30BE-1D3B-43EE-8082-11A4E0C94C6F}" destId="{8262D016-7002-40E8-B409-CF5D4CDDD746}" srcOrd="1" destOrd="0" parTransId="{346EA987-8BF9-4F84-9C68-6B059F94FA6C}" sibTransId="{9ACF55F2-EF35-457C-9537-50DBFFA27BC0}"/>
    <dgm:cxn modelId="{1D32B6CC-43E1-4EDB-9A96-54C44450EE97}" type="presOf" srcId="{FD883294-1DBC-4D6E-8E3E-930F455DD1AE}" destId="{BC2E2AC4-BB5C-44C1-9574-5F4A6DD795E9}" srcOrd="0" destOrd="0" presId="urn:microsoft.com/office/officeart/2008/layout/LinedList"/>
    <dgm:cxn modelId="{5FADA431-F768-4FC8-B01C-C3050E9932FF}" srcId="{463D30BE-1D3B-43EE-8082-11A4E0C94C6F}" destId="{F6879567-7ABE-4E67-8000-AFF61D87E913}" srcOrd="0" destOrd="0" parTransId="{49B327D9-2620-4B2F-8AC2-03247A2B29A4}" sibTransId="{BB1E9334-B4A4-4483-B6E7-314BD6C5F1B5}"/>
    <dgm:cxn modelId="{00E45F55-6AFF-4949-85CD-441D27D60EB2}" type="presParOf" srcId="{E9F32F38-B2F3-4D47-A19B-7D79F9F527BC}" destId="{FE10C26C-48E8-42E1-878A-4F53D92D7EB7}" srcOrd="0" destOrd="0" presId="urn:microsoft.com/office/officeart/2008/layout/LinedList"/>
    <dgm:cxn modelId="{E7144A63-DB8F-4330-B57E-9522568228AF}" type="presParOf" srcId="{E9F32F38-B2F3-4D47-A19B-7D79F9F527BC}" destId="{D016AC87-C202-4802-A048-B0C724D220A7}" srcOrd="1" destOrd="0" presId="urn:microsoft.com/office/officeart/2008/layout/LinedList"/>
    <dgm:cxn modelId="{C3CC0243-F37B-4035-8D1F-3322BEB7DAE2}" type="presParOf" srcId="{D016AC87-C202-4802-A048-B0C724D220A7}" destId="{B5918D86-45D5-40FC-92A5-95EB4BBFDBFC}" srcOrd="0" destOrd="0" presId="urn:microsoft.com/office/officeart/2008/layout/LinedList"/>
    <dgm:cxn modelId="{930D82C5-994E-42BC-8102-34DE7EE3FAEB}" type="presParOf" srcId="{D016AC87-C202-4802-A048-B0C724D220A7}" destId="{A418C7E0-389A-4EC7-A4B7-BCF2AEA7D440}" srcOrd="1" destOrd="0" presId="urn:microsoft.com/office/officeart/2008/layout/LinedList"/>
    <dgm:cxn modelId="{48136F97-C4A0-4A42-BC8A-26FD8B3B7D1B}" type="presParOf" srcId="{A418C7E0-389A-4EC7-A4B7-BCF2AEA7D440}" destId="{265D87CE-5D14-4E4A-AAB8-CA6707BABA64}" srcOrd="0" destOrd="0" presId="urn:microsoft.com/office/officeart/2008/layout/LinedList"/>
    <dgm:cxn modelId="{2FEAA426-BBF0-4D78-AF38-51032B6CF25E}" type="presParOf" srcId="{A418C7E0-389A-4EC7-A4B7-BCF2AEA7D440}" destId="{5EBEB995-16B9-4C72-96A9-0B0B39134793}" srcOrd="1" destOrd="0" presId="urn:microsoft.com/office/officeart/2008/layout/LinedList"/>
    <dgm:cxn modelId="{F8071B6F-41A3-4923-BBA0-B4AFDF08F581}" type="presParOf" srcId="{5EBEB995-16B9-4C72-96A9-0B0B39134793}" destId="{1CB64E4C-6585-4FD5-8B85-85CA6C172C53}" srcOrd="0" destOrd="0" presId="urn:microsoft.com/office/officeart/2008/layout/LinedList"/>
    <dgm:cxn modelId="{4451D2CF-A0B6-4C8E-90A3-93D8180BB4C9}" type="presParOf" srcId="{5EBEB995-16B9-4C72-96A9-0B0B39134793}" destId="{022210D9-FFE4-471E-932C-D0BBEE01EEAC}" srcOrd="1" destOrd="0" presId="urn:microsoft.com/office/officeart/2008/layout/LinedList"/>
    <dgm:cxn modelId="{DA8AD0B7-BEBF-482F-A754-992D97719FA8}" type="presParOf" srcId="{5EBEB995-16B9-4C72-96A9-0B0B39134793}" destId="{44A9CEFB-49D4-496C-B1F9-3B22DF677CC0}" srcOrd="2" destOrd="0" presId="urn:microsoft.com/office/officeart/2008/layout/LinedList"/>
    <dgm:cxn modelId="{900AA9C1-386D-4462-8B56-3AD42BD49E56}" type="presParOf" srcId="{A418C7E0-389A-4EC7-A4B7-BCF2AEA7D440}" destId="{E52538AF-0E3A-460A-8669-4014D65F455A}" srcOrd="2" destOrd="0" presId="urn:microsoft.com/office/officeart/2008/layout/LinedList"/>
    <dgm:cxn modelId="{675EC08E-D2A4-4B8B-9020-45F9FAC06BFF}" type="presParOf" srcId="{A418C7E0-389A-4EC7-A4B7-BCF2AEA7D440}" destId="{57E46C71-9190-44F2-8ECA-161B88F71512}" srcOrd="3" destOrd="0" presId="urn:microsoft.com/office/officeart/2008/layout/LinedList"/>
    <dgm:cxn modelId="{504C5B0F-47E4-45D3-98C9-F1EC978FB624}" type="presParOf" srcId="{A418C7E0-389A-4EC7-A4B7-BCF2AEA7D440}" destId="{E1D89609-24B4-44E3-97FA-D70F695430D2}" srcOrd="4" destOrd="0" presId="urn:microsoft.com/office/officeart/2008/layout/LinedList"/>
    <dgm:cxn modelId="{60D4A2BD-6E56-4BD6-8D59-5B077830727C}" type="presParOf" srcId="{E1D89609-24B4-44E3-97FA-D70F695430D2}" destId="{4E3CB056-D9DD-48FA-8481-E6FCC3FE2739}" srcOrd="0" destOrd="0" presId="urn:microsoft.com/office/officeart/2008/layout/LinedList"/>
    <dgm:cxn modelId="{D5BD2118-3651-4CEF-AB46-44A790A99136}" type="presParOf" srcId="{E1D89609-24B4-44E3-97FA-D70F695430D2}" destId="{BC2E2AC4-BB5C-44C1-9574-5F4A6DD795E9}" srcOrd="1" destOrd="0" presId="urn:microsoft.com/office/officeart/2008/layout/LinedList"/>
    <dgm:cxn modelId="{378FBEB8-CF52-46A4-A429-913164E19DF2}" type="presParOf" srcId="{E1D89609-24B4-44E3-97FA-D70F695430D2}" destId="{041E3E22-AA31-4591-A884-4747659DEA23}" srcOrd="2" destOrd="0" presId="urn:microsoft.com/office/officeart/2008/layout/LinedList"/>
    <dgm:cxn modelId="{84A186B4-2A2D-483F-9B31-F3B4C6ECA7C1}" type="presParOf" srcId="{A418C7E0-389A-4EC7-A4B7-BCF2AEA7D440}" destId="{9954446C-06C8-4A96-9235-C50FF6B53A41}" srcOrd="5" destOrd="0" presId="urn:microsoft.com/office/officeart/2008/layout/LinedList"/>
    <dgm:cxn modelId="{1022ACE9-6FFD-4099-8AF0-E7C912268CF6}" type="presParOf" srcId="{A418C7E0-389A-4EC7-A4B7-BCF2AEA7D440}" destId="{94E32139-93C4-40E0-A3BE-D1C8567AA34B}" srcOrd="6" destOrd="0" presId="urn:microsoft.com/office/officeart/2008/layout/LinedList"/>
    <dgm:cxn modelId="{2E9279DB-D027-49A2-AFBC-4A2BB3D5BCCA}" type="presParOf" srcId="{A418C7E0-389A-4EC7-A4B7-BCF2AEA7D440}" destId="{CEEE8048-8D9D-4CC4-9D67-F7503AE62675}" srcOrd="7" destOrd="0" presId="urn:microsoft.com/office/officeart/2008/layout/LinedList"/>
    <dgm:cxn modelId="{8391A21E-EE1E-4B4D-9699-1C93CF62A941}" type="presParOf" srcId="{CEEE8048-8D9D-4CC4-9D67-F7503AE62675}" destId="{9A970DE4-2552-420D-9AAE-BCA742141158}" srcOrd="0" destOrd="0" presId="urn:microsoft.com/office/officeart/2008/layout/LinedList"/>
    <dgm:cxn modelId="{E7CEF350-CCC4-46BF-99A3-260DA9A791BB}" type="presParOf" srcId="{CEEE8048-8D9D-4CC4-9D67-F7503AE62675}" destId="{A5C81130-8982-4063-88DE-B3AA0F67A4CF}" srcOrd="1" destOrd="0" presId="urn:microsoft.com/office/officeart/2008/layout/LinedList"/>
    <dgm:cxn modelId="{C784F44D-8CFF-4C88-8379-0ECDE8CFFAAE}" type="presParOf" srcId="{CEEE8048-8D9D-4CC4-9D67-F7503AE62675}" destId="{BF851033-56E7-40EF-8257-C6E1E27CD4D3}" srcOrd="2" destOrd="0" presId="urn:microsoft.com/office/officeart/2008/layout/LinedList"/>
    <dgm:cxn modelId="{1DC822BC-354E-4834-8076-82D5FDBB208F}" type="presParOf" srcId="{A418C7E0-389A-4EC7-A4B7-BCF2AEA7D440}" destId="{90A645EA-8C31-4B02-A652-504D002B829A}" srcOrd="8" destOrd="0" presId="urn:microsoft.com/office/officeart/2008/layout/LinedList"/>
    <dgm:cxn modelId="{872E5678-CD87-47AC-80FA-24C294DAEA34}" type="presParOf" srcId="{A418C7E0-389A-4EC7-A4B7-BCF2AEA7D440}" destId="{4E02BF95-B214-48B6-AC20-BB3F0C81781B}" srcOrd="9" destOrd="0" presId="urn:microsoft.com/office/officeart/2008/layout/LinedList"/>
    <dgm:cxn modelId="{E0CA69A9-7DB3-4812-9D14-3A1A6CAC40C4}" type="presParOf" srcId="{A418C7E0-389A-4EC7-A4B7-BCF2AEA7D440}" destId="{6D9B29C2-51B0-4865-9998-8B5F5CFE07C8}" srcOrd="10" destOrd="0" presId="urn:microsoft.com/office/officeart/2008/layout/LinedList"/>
    <dgm:cxn modelId="{9916E283-2DFD-4839-BE06-AF1E87E2D3C0}" type="presParOf" srcId="{6D9B29C2-51B0-4865-9998-8B5F5CFE07C8}" destId="{B6C7ABA8-D9DA-416C-AEBB-1894EEB4D41D}" srcOrd="0" destOrd="0" presId="urn:microsoft.com/office/officeart/2008/layout/LinedList"/>
    <dgm:cxn modelId="{E7CC1828-F097-404A-8D40-E6384E5359F3}" type="presParOf" srcId="{6D9B29C2-51B0-4865-9998-8B5F5CFE07C8}" destId="{E5FD7596-A492-4CD0-A2E1-EB5C8DCFC6F9}" srcOrd="1" destOrd="0" presId="urn:microsoft.com/office/officeart/2008/layout/LinedList"/>
    <dgm:cxn modelId="{D6B96717-7D16-4609-B9E0-FF846B0E9DF6}" type="presParOf" srcId="{6D9B29C2-51B0-4865-9998-8B5F5CFE07C8}" destId="{326C4868-51F1-4625-9CD3-824655312DAB}" srcOrd="2" destOrd="0" presId="urn:microsoft.com/office/officeart/2008/layout/LinedList"/>
    <dgm:cxn modelId="{A6F216D1-1AED-438B-872E-4D276500A8B9}" type="presParOf" srcId="{A418C7E0-389A-4EC7-A4B7-BCF2AEA7D440}" destId="{03FF6185-7520-43A7-8525-0CB42598D638}" srcOrd="11" destOrd="0" presId="urn:microsoft.com/office/officeart/2008/layout/LinedList"/>
    <dgm:cxn modelId="{352649A0-A055-4E51-BA31-FC0B291A9E1D}" type="presParOf" srcId="{A418C7E0-389A-4EC7-A4B7-BCF2AEA7D440}" destId="{37EF06B6-50C1-4709-BE7B-DA0704E4CD2A}" srcOrd="12" destOrd="0" presId="urn:microsoft.com/office/officeart/2008/layout/LinedList"/>
    <dgm:cxn modelId="{F2BCF4FE-DE61-487B-8F25-B06AD7EE0422}" type="presParOf" srcId="{E9F32F38-B2F3-4D47-A19B-7D79F9F527BC}" destId="{32627571-A72A-4FF7-8041-8ECAB6344556}" srcOrd="2" destOrd="0" presId="urn:microsoft.com/office/officeart/2008/layout/LinedList"/>
    <dgm:cxn modelId="{417F073C-385D-4B88-A759-5CD0DF0B7D5B}" type="presParOf" srcId="{E9F32F38-B2F3-4D47-A19B-7D79F9F527BC}" destId="{6C82CBCA-2A4C-4EDA-BA0F-F2D136EB38ED}" srcOrd="3" destOrd="0" presId="urn:microsoft.com/office/officeart/2008/layout/LinedList"/>
    <dgm:cxn modelId="{EF3ADA94-7FDC-4D3E-8BCB-2E8594F4E56C}" type="presParOf" srcId="{6C82CBCA-2A4C-4EDA-BA0F-F2D136EB38ED}" destId="{912B8EDD-2D3A-4583-842E-7BA728473C5A}" srcOrd="0" destOrd="0" presId="urn:microsoft.com/office/officeart/2008/layout/LinedList"/>
    <dgm:cxn modelId="{D465D3B6-75C2-4E9A-B919-3C8CF526E5C1}" type="presParOf" srcId="{6C82CBCA-2A4C-4EDA-BA0F-F2D136EB38ED}" destId="{4BDB4C4A-F0A8-4A7D-BC1A-3A5C704CD0D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DB7EBD-84CA-4EF2-AC5E-F51D3695841E}" type="doc">
      <dgm:prSet loTypeId="urn:microsoft.com/office/officeart/2005/8/layout/arrow3" loCatId="relationship" qsTypeId="urn:microsoft.com/office/officeart/2005/8/quickstyle/simple1" qsCatId="simple" csTypeId="urn:microsoft.com/office/officeart/2005/8/colors/accent0_2" csCatId="mainScheme" phldr="1"/>
      <dgm:spPr/>
      <dgm:t>
        <a:bodyPr/>
        <a:lstStyle/>
        <a:p>
          <a:endParaRPr lang="zh-CN" altLang="en-US"/>
        </a:p>
      </dgm:t>
    </dgm:pt>
    <dgm:pt modelId="{B8D6F437-6753-48FE-92BD-CF667D4641FE}">
      <dgm:prSet phldrT="[文本]"/>
      <dgm:spPr/>
      <dgm:t>
        <a:bodyPr/>
        <a:lstStyle/>
        <a:p>
          <a:r>
            <a:rPr lang="zh-CN" altLang="en-US" dirty="0" smtClean="0"/>
            <a:t>表面沉积</a:t>
          </a:r>
          <a:endParaRPr lang="zh-CN" altLang="en-US" dirty="0"/>
        </a:p>
      </dgm:t>
    </dgm:pt>
    <dgm:pt modelId="{C080EBF5-8921-4193-A792-62E18466D22A}" type="parTrans" cxnId="{85A511B0-CBDE-492B-8D70-E49807FA93F2}">
      <dgm:prSet/>
      <dgm:spPr/>
      <dgm:t>
        <a:bodyPr/>
        <a:lstStyle/>
        <a:p>
          <a:endParaRPr lang="zh-CN" altLang="en-US"/>
        </a:p>
      </dgm:t>
    </dgm:pt>
    <dgm:pt modelId="{27778325-B96E-4783-BEAE-34E6F31C1F2F}" type="sibTrans" cxnId="{85A511B0-CBDE-492B-8D70-E49807FA93F2}">
      <dgm:prSet/>
      <dgm:spPr/>
      <dgm:t>
        <a:bodyPr/>
        <a:lstStyle/>
        <a:p>
          <a:endParaRPr lang="zh-CN" altLang="en-US"/>
        </a:p>
      </dgm:t>
    </dgm:pt>
    <dgm:pt modelId="{477A2AAA-6B97-44B8-8C01-A71511B1C97F}">
      <dgm:prSet phldrT="[文本]"/>
      <dgm:spPr/>
      <dgm:t>
        <a:bodyPr/>
        <a:lstStyle/>
        <a:p>
          <a:r>
            <a:rPr lang="zh-CN" altLang="en-US" dirty="0" smtClean="0"/>
            <a:t>加工效率</a:t>
          </a:r>
          <a:endParaRPr lang="zh-CN" altLang="en-US" dirty="0"/>
        </a:p>
      </dgm:t>
    </dgm:pt>
    <dgm:pt modelId="{33049F0E-CB68-4F5C-B16C-0680867B1776}" type="parTrans" cxnId="{D416B571-797F-4394-BC7E-AAF73BBA86FF}">
      <dgm:prSet/>
      <dgm:spPr/>
      <dgm:t>
        <a:bodyPr/>
        <a:lstStyle/>
        <a:p>
          <a:endParaRPr lang="zh-CN" altLang="en-US"/>
        </a:p>
      </dgm:t>
    </dgm:pt>
    <dgm:pt modelId="{2A49578A-B1F5-4CB8-BD8A-3FA9772E333A}" type="sibTrans" cxnId="{D416B571-797F-4394-BC7E-AAF73BBA86FF}">
      <dgm:prSet/>
      <dgm:spPr/>
      <dgm:t>
        <a:bodyPr/>
        <a:lstStyle/>
        <a:p>
          <a:endParaRPr lang="zh-CN" altLang="en-US"/>
        </a:p>
      </dgm:t>
    </dgm:pt>
    <dgm:pt modelId="{D27879C3-521D-4745-BB63-25A6080E49FD}" type="pres">
      <dgm:prSet presAssocID="{38DB7EBD-84CA-4EF2-AC5E-F51D3695841E}" presName="compositeShape" presStyleCnt="0">
        <dgm:presLayoutVars>
          <dgm:chMax val="2"/>
          <dgm:dir/>
          <dgm:resizeHandles val="exact"/>
        </dgm:presLayoutVars>
      </dgm:prSet>
      <dgm:spPr/>
      <dgm:t>
        <a:bodyPr/>
        <a:lstStyle/>
        <a:p>
          <a:endParaRPr lang="zh-CN" altLang="en-US"/>
        </a:p>
      </dgm:t>
    </dgm:pt>
    <dgm:pt modelId="{9ABAAC1C-46F6-4F91-B309-7B119EDDEBF1}" type="pres">
      <dgm:prSet presAssocID="{38DB7EBD-84CA-4EF2-AC5E-F51D3695841E}" presName="divider" presStyleLbl="fgShp" presStyleIdx="0" presStyleCnt="1"/>
      <dgm:spPr/>
    </dgm:pt>
    <dgm:pt modelId="{F85CEC6F-AEDB-4075-8CF8-D2BD29C26BE8}" type="pres">
      <dgm:prSet presAssocID="{B8D6F437-6753-48FE-92BD-CF667D4641FE}" presName="downArrow" presStyleLbl="node1" presStyleIdx="0" presStyleCnt="2"/>
      <dgm:spPr/>
    </dgm:pt>
    <dgm:pt modelId="{64646CC2-7451-48ED-8280-7CBA6DD91A21}" type="pres">
      <dgm:prSet presAssocID="{B8D6F437-6753-48FE-92BD-CF667D4641FE}" presName="downArrowText" presStyleLbl="revTx" presStyleIdx="0" presStyleCnt="2" custScaleX="143579">
        <dgm:presLayoutVars>
          <dgm:bulletEnabled val="1"/>
        </dgm:presLayoutVars>
      </dgm:prSet>
      <dgm:spPr/>
      <dgm:t>
        <a:bodyPr/>
        <a:lstStyle/>
        <a:p>
          <a:endParaRPr lang="zh-CN" altLang="en-US"/>
        </a:p>
      </dgm:t>
    </dgm:pt>
    <dgm:pt modelId="{44E1657C-CB32-476E-A112-E8C18E9882C5}" type="pres">
      <dgm:prSet presAssocID="{477A2AAA-6B97-44B8-8C01-A71511B1C97F}" presName="upArrow" presStyleLbl="node1" presStyleIdx="1" presStyleCnt="2"/>
      <dgm:spPr>
        <a:ln>
          <a:solidFill>
            <a:srgbClr val="C00000"/>
          </a:solidFill>
        </a:ln>
      </dgm:spPr>
    </dgm:pt>
    <dgm:pt modelId="{77A2CC3A-25E6-457E-AF1D-24E0AB16BCB6}" type="pres">
      <dgm:prSet presAssocID="{477A2AAA-6B97-44B8-8C01-A71511B1C97F}" presName="upArrowText" presStyleLbl="revTx" presStyleIdx="1" presStyleCnt="2" custScaleX="135341">
        <dgm:presLayoutVars>
          <dgm:bulletEnabled val="1"/>
        </dgm:presLayoutVars>
      </dgm:prSet>
      <dgm:spPr/>
      <dgm:t>
        <a:bodyPr/>
        <a:lstStyle/>
        <a:p>
          <a:endParaRPr lang="zh-CN" altLang="en-US"/>
        </a:p>
      </dgm:t>
    </dgm:pt>
  </dgm:ptLst>
  <dgm:cxnLst>
    <dgm:cxn modelId="{3E3CCFB5-7926-4994-95C9-67AE0690B76C}" type="presOf" srcId="{477A2AAA-6B97-44B8-8C01-A71511B1C97F}" destId="{77A2CC3A-25E6-457E-AF1D-24E0AB16BCB6}" srcOrd="0" destOrd="0" presId="urn:microsoft.com/office/officeart/2005/8/layout/arrow3"/>
    <dgm:cxn modelId="{85A511B0-CBDE-492B-8D70-E49807FA93F2}" srcId="{38DB7EBD-84CA-4EF2-AC5E-F51D3695841E}" destId="{B8D6F437-6753-48FE-92BD-CF667D4641FE}" srcOrd="0" destOrd="0" parTransId="{C080EBF5-8921-4193-A792-62E18466D22A}" sibTransId="{27778325-B96E-4783-BEAE-34E6F31C1F2F}"/>
    <dgm:cxn modelId="{472EA5E9-D83F-4B6B-B487-BFE4F765A3F3}" type="presOf" srcId="{38DB7EBD-84CA-4EF2-AC5E-F51D3695841E}" destId="{D27879C3-521D-4745-BB63-25A6080E49FD}" srcOrd="0" destOrd="0" presId="urn:microsoft.com/office/officeart/2005/8/layout/arrow3"/>
    <dgm:cxn modelId="{0005AC50-3F72-4551-ADFD-B9FB123F00FC}" type="presOf" srcId="{B8D6F437-6753-48FE-92BD-CF667D4641FE}" destId="{64646CC2-7451-48ED-8280-7CBA6DD91A21}" srcOrd="0" destOrd="0" presId="urn:microsoft.com/office/officeart/2005/8/layout/arrow3"/>
    <dgm:cxn modelId="{D416B571-797F-4394-BC7E-AAF73BBA86FF}" srcId="{38DB7EBD-84CA-4EF2-AC5E-F51D3695841E}" destId="{477A2AAA-6B97-44B8-8C01-A71511B1C97F}" srcOrd="1" destOrd="0" parTransId="{33049F0E-CB68-4F5C-B16C-0680867B1776}" sibTransId="{2A49578A-B1F5-4CB8-BD8A-3FA9772E333A}"/>
    <dgm:cxn modelId="{0DD8F7BF-2CDC-4EAB-B596-187315D1F79B}" type="presParOf" srcId="{D27879C3-521D-4745-BB63-25A6080E49FD}" destId="{9ABAAC1C-46F6-4F91-B309-7B119EDDEBF1}" srcOrd="0" destOrd="0" presId="urn:microsoft.com/office/officeart/2005/8/layout/arrow3"/>
    <dgm:cxn modelId="{54C512C1-9260-40DC-A583-AAFF6E9A2034}" type="presParOf" srcId="{D27879C3-521D-4745-BB63-25A6080E49FD}" destId="{F85CEC6F-AEDB-4075-8CF8-D2BD29C26BE8}" srcOrd="1" destOrd="0" presId="urn:microsoft.com/office/officeart/2005/8/layout/arrow3"/>
    <dgm:cxn modelId="{1D8965AE-1BE3-4D8A-B3E1-9E050E76CDC7}" type="presParOf" srcId="{D27879C3-521D-4745-BB63-25A6080E49FD}" destId="{64646CC2-7451-48ED-8280-7CBA6DD91A21}" srcOrd="2" destOrd="0" presId="urn:microsoft.com/office/officeart/2005/8/layout/arrow3"/>
    <dgm:cxn modelId="{17893196-9A18-4548-B5A7-8CE2B3A456B2}" type="presParOf" srcId="{D27879C3-521D-4745-BB63-25A6080E49FD}" destId="{44E1657C-CB32-476E-A112-E8C18E9882C5}" srcOrd="3" destOrd="0" presId="urn:microsoft.com/office/officeart/2005/8/layout/arrow3"/>
    <dgm:cxn modelId="{A72F0C2D-B54B-4B0D-BAA7-B6F91ACD6681}" type="presParOf" srcId="{D27879C3-521D-4745-BB63-25A6080E49FD}" destId="{77A2CC3A-25E6-457E-AF1D-24E0AB16BCB6}" srcOrd="4" destOrd="0" presId="urn:microsoft.com/office/officeart/2005/8/layout/arrow3"/>
  </dgm:cxnLst>
  <dgm:bg>
    <a:effect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39B68-F8E3-4649-A576-546FED1418BE}"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zh-CN" altLang="en-US"/>
        </a:p>
      </dgm:t>
    </dgm:pt>
    <dgm:pt modelId="{4EFFCD89-402F-4ED4-B57F-A3D5E21E79A0}">
      <dgm:prSet phldrT="[文本]"/>
      <dgm:spPr/>
      <dgm:t>
        <a:bodyPr/>
        <a:lstStyle/>
        <a:p>
          <a:r>
            <a:rPr lang="zh-CN" altLang="en-US" dirty="0" smtClean="0"/>
            <a:t>工艺参数</a:t>
          </a:r>
          <a:endParaRPr lang="zh-CN" altLang="en-US" dirty="0"/>
        </a:p>
      </dgm:t>
    </dgm:pt>
    <dgm:pt modelId="{6B12570D-45D9-4BF5-9BE4-7B72FDC69960}" type="parTrans" cxnId="{81A89ACB-B8B6-4A71-AB80-D03964AF9BB9}">
      <dgm:prSet/>
      <dgm:spPr/>
      <dgm:t>
        <a:bodyPr/>
        <a:lstStyle/>
        <a:p>
          <a:endParaRPr lang="zh-CN" altLang="en-US"/>
        </a:p>
      </dgm:t>
    </dgm:pt>
    <dgm:pt modelId="{3E8C1B7A-D4C4-4F4C-B7F1-C6149B28BDC2}" type="sibTrans" cxnId="{81A89ACB-B8B6-4A71-AB80-D03964AF9BB9}">
      <dgm:prSet/>
      <dgm:spPr/>
      <dgm:t>
        <a:bodyPr/>
        <a:lstStyle/>
        <a:p>
          <a:endParaRPr lang="zh-CN" altLang="en-US"/>
        </a:p>
      </dgm:t>
    </dgm:pt>
    <dgm:pt modelId="{52DB12E0-F844-4726-A6A3-43BDA21BCFFA}">
      <dgm:prSet phldrT="[文本]"/>
      <dgm:spPr/>
      <dgm:t>
        <a:bodyPr/>
        <a:lstStyle/>
        <a:p>
          <a:r>
            <a:rPr lang="zh-CN" altLang="en-US" dirty="0" smtClean="0"/>
            <a:t>加载功率</a:t>
          </a:r>
          <a:endParaRPr lang="zh-CN" altLang="en-US" dirty="0"/>
        </a:p>
      </dgm:t>
    </dgm:pt>
    <dgm:pt modelId="{1FD22163-1698-4397-B74A-65FC79ADBF7F}" type="parTrans" cxnId="{923985FC-87C1-4747-9E99-76CCC4787E9F}">
      <dgm:prSet/>
      <dgm:spPr/>
      <dgm:t>
        <a:bodyPr/>
        <a:lstStyle/>
        <a:p>
          <a:endParaRPr lang="zh-CN" altLang="en-US"/>
        </a:p>
      </dgm:t>
    </dgm:pt>
    <dgm:pt modelId="{7E5997D4-BC4D-4E76-9F1D-779E0A716AF6}" type="sibTrans" cxnId="{923985FC-87C1-4747-9E99-76CCC4787E9F}">
      <dgm:prSet/>
      <dgm:spPr/>
      <dgm:t>
        <a:bodyPr/>
        <a:lstStyle/>
        <a:p>
          <a:endParaRPr lang="zh-CN" altLang="en-US"/>
        </a:p>
      </dgm:t>
    </dgm:pt>
    <dgm:pt modelId="{2E8F23AB-CCDF-437C-B429-9F0CB60A3F3D}">
      <dgm:prSet phldrT="[文本]"/>
      <dgm:spPr/>
      <dgm:t>
        <a:bodyPr/>
        <a:lstStyle/>
        <a:p>
          <a:r>
            <a:rPr lang="zh-CN" altLang="en-US" dirty="0" smtClean="0"/>
            <a:t>气体流量</a:t>
          </a:r>
          <a:endParaRPr lang="zh-CN" altLang="en-US" dirty="0"/>
        </a:p>
      </dgm:t>
    </dgm:pt>
    <dgm:pt modelId="{0EB26F08-EA47-40E6-A1B7-28591DC1A4C1}" type="parTrans" cxnId="{0A2D26BD-6B36-4A97-A5AC-36BE96E651FA}">
      <dgm:prSet/>
      <dgm:spPr/>
      <dgm:t>
        <a:bodyPr/>
        <a:lstStyle/>
        <a:p>
          <a:endParaRPr lang="zh-CN" altLang="en-US"/>
        </a:p>
      </dgm:t>
    </dgm:pt>
    <dgm:pt modelId="{1F48E09D-D58D-4D48-8888-B1F96558F4A3}" type="sibTrans" cxnId="{0A2D26BD-6B36-4A97-A5AC-36BE96E651FA}">
      <dgm:prSet/>
      <dgm:spPr/>
      <dgm:t>
        <a:bodyPr/>
        <a:lstStyle/>
        <a:p>
          <a:endParaRPr lang="zh-CN" altLang="en-US"/>
        </a:p>
      </dgm:t>
    </dgm:pt>
    <dgm:pt modelId="{9EB577ED-31B0-41CC-8B53-3A1EC1943372}">
      <dgm:prSet phldrT="[文本]"/>
      <dgm:spPr/>
      <dgm:t>
        <a:bodyPr/>
        <a:lstStyle/>
        <a:p>
          <a:r>
            <a:rPr lang="zh-CN" altLang="en-US" dirty="0" smtClean="0"/>
            <a:t>气体配比</a:t>
          </a:r>
          <a:endParaRPr lang="zh-CN" altLang="en-US" dirty="0"/>
        </a:p>
      </dgm:t>
    </dgm:pt>
    <dgm:pt modelId="{4F4C076D-9550-4CBA-BECB-728B31D5646C}" type="parTrans" cxnId="{143609A2-604F-45F4-8B15-16D98C887586}">
      <dgm:prSet/>
      <dgm:spPr/>
      <dgm:t>
        <a:bodyPr/>
        <a:lstStyle/>
        <a:p>
          <a:endParaRPr lang="zh-CN" altLang="en-US"/>
        </a:p>
      </dgm:t>
    </dgm:pt>
    <dgm:pt modelId="{674027D1-5563-43F5-974C-6830825AAE81}" type="sibTrans" cxnId="{143609A2-604F-45F4-8B15-16D98C887586}">
      <dgm:prSet/>
      <dgm:spPr/>
      <dgm:t>
        <a:bodyPr/>
        <a:lstStyle/>
        <a:p>
          <a:endParaRPr lang="zh-CN" altLang="en-US"/>
        </a:p>
      </dgm:t>
    </dgm:pt>
    <dgm:pt modelId="{9E435792-0A6B-49A8-8C1C-6F75EA629FA7}">
      <dgm:prSet phldrT="[文本]"/>
      <dgm:spPr/>
      <dgm:t>
        <a:bodyPr/>
        <a:lstStyle/>
        <a:p>
          <a:r>
            <a:rPr lang="zh-CN" altLang="en-US" dirty="0" smtClean="0"/>
            <a:t>加工距离</a:t>
          </a:r>
          <a:endParaRPr lang="zh-CN" altLang="en-US" dirty="0"/>
        </a:p>
      </dgm:t>
    </dgm:pt>
    <dgm:pt modelId="{D6975C02-7052-4D8A-89E9-F167DF4D522D}" type="parTrans" cxnId="{5714CFA2-8FC5-45F7-8C4E-E4CE0A6090E2}">
      <dgm:prSet/>
      <dgm:spPr/>
      <dgm:t>
        <a:bodyPr/>
        <a:lstStyle/>
        <a:p>
          <a:endParaRPr lang="zh-CN" altLang="en-US"/>
        </a:p>
      </dgm:t>
    </dgm:pt>
    <dgm:pt modelId="{235CF0D8-AAE0-43F1-B007-B407A62C5F23}" type="sibTrans" cxnId="{5714CFA2-8FC5-45F7-8C4E-E4CE0A6090E2}">
      <dgm:prSet/>
      <dgm:spPr/>
      <dgm:t>
        <a:bodyPr/>
        <a:lstStyle/>
        <a:p>
          <a:endParaRPr lang="zh-CN" altLang="en-US"/>
        </a:p>
      </dgm:t>
    </dgm:pt>
    <dgm:pt modelId="{6B992FC4-515E-45C6-BB42-97C0DB0DF180}" type="pres">
      <dgm:prSet presAssocID="{13939B68-F8E3-4649-A576-546FED1418BE}" presName="vert0" presStyleCnt="0">
        <dgm:presLayoutVars>
          <dgm:dir/>
          <dgm:animOne val="branch"/>
          <dgm:animLvl val="lvl"/>
        </dgm:presLayoutVars>
      </dgm:prSet>
      <dgm:spPr/>
      <dgm:t>
        <a:bodyPr/>
        <a:lstStyle/>
        <a:p>
          <a:endParaRPr lang="zh-CN" altLang="en-US"/>
        </a:p>
      </dgm:t>
    </dgm:pt>
    <dgm:pt modelId="{E9E5A76C-FBF3-4C61-8CDF-4AB5BB94A63E}" type="pres">
      <dgm:prSet presAssocID="{4EFFCD89-402F-4ED4-B57F-A3D5E21E79A0}" presName="thickLine" presStyleLbl="alignNode1" presStyleIdx="0" presStyleCnt="1"/>
      <dgm:spPr/>
    </dgm:pt>
    <dgm:pt modelId="{5B5844B8-41A4-4E37-BC34-DCD0F930D8B1}" type="pres">
      <dgm:prSet presAssocID="{4EFFCD89-402F-4ED4-B57F-A3D5E21E79A0}" presName="horz1" presStyleCnt="0"/>
      <dgm:spPr/>
    </dgm:pt>
    <dgm:pt modelId="{C452F461-83EC-4417-856D-271E02F80F48}" type="pres">
      <dgm:prSet presAssocID="{4EFFCD89-402F-4ED4-B57F-A3D5E21E79A0}" presName="tx1" presStyleLbl="revTx" presStyleIdx="0" presStyleCnt="5"/>
      <dgm:spPr/>
      <dgm:t>
        <a:bodyPr/>
        <a:lstStyle/>
        <a:p>
          <a:endParaRPr lang="zh-CN" altLang="en-US"/>
        </a:p>
      </dgm:t>
    </dgm:pt>
    <dgm:pt modelId="{C30027DA-624A-4169-9C27-D411DDDD28C3}" type="pres">
      <dgm:prSet presAssocID="{4EFFCD89-402F-4ED4-B57F-A3D5E21E79A0}" presName="vert1" presStyleCnt="0"/>
      <dgm:spPr/>
    </dgm:pt>
    <dgm:pt modelId="{74338BC3-85AA-4405-B7E9-8C955E60D01F}" type="pres">
      <dgm:prSet presAssocID="{52DB12E0-F844-4726-A6A3-43BDA21BCFFA}" presName="vertSpace2a" presStyleCnt="0"/>
      <dgm:spPr/>
    </dgm:pt>
    <dgm:pt modelId="{3B35340C-DFF3-418D-99B3-4E7535537D8B}" type="pres">
      <dgm:prSet presAssocID="{52DB12E0-F844-4726-A6A3-43BDA21BCFFA}" presName="horz2" presStyleCnt="0"/>
      <dgm:spPr/>
    </dgm:pt>
    <dgm:pt modelId="{2C00F1E2-98DB-4FA9-B49C-8B3C1558BCF2}" type="pres">
      <dgm:prSet presAssocID="{52DB12E0-F844-4726-A6A3-43BDA21BCFFA}" presName="horzSpace2" presStyleCnt="0"/>
      <dgm:spPr/>
    </dgm:pt>
    <dgm:pt modelId="{1B3EAAD3-5F6B-4EA9-B726-4DB760CD709E}" type="pres">
      <dgm:prSet presAssocID="{52DB12E0-F844-4726-A6A3-43BDA21BCFFA}" presName="tx2" presStyleLbl="revTx" presStyleIdx="1" presStyleCnt="5"/>
      <dgm:spPr/>
      <dgm:t>
        <a:bodyPr/>
        <a:lstStyle/>
        <a:p>
          <a:endParaRPr lang="zh-CN" altLang="en-US"/>
        </a:p>
      </dgm:t>
    </dgm:pt>
    <dgm:pt modelId="{FD75C22D-0331-4970-8955-D6A4F83FE1C4}" type="pres">
      <dgm:prSet presAssocID="{52DB12E0-F844-4726-A6A3-43BDA21BCFFA}" presName="vert2" presStyleCnt="0"/>
      <dgm:spPr/>
    </dgm:pt>
    <dgm:pt modelId="{D7C9F811-3CE3-497B-BA82-53A7027A493D}" type="pres">
      <dgm:prSet presAssocID="{52DB12E0-F844-4726-A6A3-43BDA21BCFFA}" presName="thinLine2b" presStyleLbl="callout" presStyleIdx="0" presStyleCnt="4"/>
      <dgm:spPr/>
    </dgm:pt>
    <dgm:pt modelId="{5B4CBCF1-3631-44EA-B19D-A94338F1DCEB}" type="pres">
      <dgm:prSet presAssocID="{52DB12E0-F844-4726-A6A3-43BDA21BCFFA}" presName="vertSpace2b" presStyleCnt="0"/>
      <dgm:spPr/>
    </dgm:pt>
    <dgm:pt modelId="{EEA3E6EB-0FC7-40F7-849C-05B487896AF9}" type="pres">
      <dgm:prSet presAssocID="{2E8F23AB-CCDF-437C-B429-9F0CB60A3F3D}" presName="horz2" presStyleCnt="0"/>
      <dgm:spPr/>
    </dgm:pt>
    <dgm:pt modelId="{3CDD0AEE-2272-4080-9448-CDA9AFA09084}" type="pres">
      <dgm:prSet presAssocID="{2E8F23AB-CCDF-437C-B429-9F0CB60A3F3D}" presName="horzSpace2" presStyleCnt="0"/>
      <dgm:spPr/>
    </dgm:pt>
    <dgm:pt modelId="{9042BAB0-E93F-4490-ABEF-7C1216B51C8B}" type="pres">
      <dgm:prSet presAssocID="{2E8F23AB-CCDF-437C-B429-9F0CB60A3F3D}" presName="tx2" presStyleLbl="revTx" presStyleIdx="2" presStyleCnt="5"/>
      <dgm:spPr/>
      <dgm:t>
        <a:bodyPr/>
        <a:lstStyle/>
        <a:p>
          <a:endParaRPr lang="zh-CN" altLang="en-US"/>
        </a:p>
      </dgm:t>
    </dgm:pt>
    <dgm:pt modelId="{6C2B7B54-B2B5-46C6-B6CD-0C2624B2E3DB}" type="pres">
      <dgm:prSet presAssocID="{2E8F23AB-CCDF-437C-B429-9F0CB60A3F3D}" presName="vert2" presStyleCnt="0"/>
      <dgm:spPr/>
    </dgm:pt>
    <dgm:pt modelId="{83FB2ED3-69D1-4BAB-BC17-DDAD61A6A55D}" type="pres">
      <dgm:prSet presAssocID="{2E8F23AB-CCDF-437C-B429-9F0CB60A3F3D}" presName="thinLine2b" presStyleLbl="callout" presStyleIdx="1" presStyleCnt="4"/>
      <dgm:spPr/>
    </dgm:pt>
    <dgm:pt modelId="{6961E4DE-15E7-4629-A34B-CEFCB9B1AAE5}" type="pres">
      <dgm:prSet presAssocID="{2E8F23AB-CCDF-437C-B429-9F0CB60A3F3D}" presName="vertSpace2b" presStyleCnt="0"/>
      <dgm:spPr/>
    </dgm:pt>
    <dgm:pt modelId="{69EF0D53-5AFB-46FC-BA84-638A79675C19}" type="pres">
      <dgm:prSet presAssocID="{9EB577ED-31B0-41CC-8B53-3A1EC1943372}" presName="horz2" presStyleCnt="0"/>
      <dgm:spPr/>
    </dgm:pt>
    <dgm:pt modelId="{CE1AEB1E-C4DF-4A0E-8BE7-20B90C7337DF}" type="pres">
      <dgm:prSet presAssocID="{9EB577ED-31B0-41CC-8B53-3A1EC1943372}" presName="horzSpace2" presStyleCnt="0"/>
      <dgm:spPr/>
    </dgm:pt>
    <dgm:pt modelId="{ECDA17C6-2040-4746-B275-0C38B35519FA}" type="pres">
      <dgm:prSet presAssocID="{9EB577ED-31B0-41CC-8B53-3A1EC1943372}" presName="tx2" presStyleLbl="revTx" presStyleIdx="3" presStyleCnt="5"/>
      <dgm:spPr/>
      <dgm:t>
        <a:bodyPr/>
        <a:lstStyle/>
        <a:p>
          <a:endParaRPr lang="zh-CN" altLang="en-US"/>
        </a:p>
      </dgm:t>
    </dgm:pt>
    <dgm:pt modelId="{ADD7572A-0A8A-4279-8D16-1AEF0D21F8EB}" type="pres">
      <dgm:prSet presAssocID="{9EB577ED-31B0-41CC-8B53-3A1EC1943372}" presName="vert2" presStyleCnt="0"/>
      <dgm:spPr/>
    </dgm:pt>
    <dgm:pt modelId="{5AB5F726-93EC-4C6A-8B85-FFF43D2E91B5}" type="pres">
      <dgm:prSet presAssocID="{9EB577ED-31B0-41CC-8B53-3A1EC1943372}" presName="thinLine2b" presStyleLbl="callout" presStyleIdx="2" presStyleCnt="4"/>
      <dgm:spPr/>
    </dgm:pt>
    <dgm:pt modelId="{3B0AE6D3-E7E1-4C06-B966-3D780A144C4F}" type="pres">
      <dgm:prSet presAssocID="{9EB577ED-31B0-41CC-8B53-3A1EC1943372}" presName="vertSpace2b" presStyleCnt="0"/>
      <dgm:spPr/>
    </dgm:pt>
    <dgm:pt modelId="{A57C85C4-1C10-4390-B80F-7E1BECB3B525}" type="pres">
      <dgm:prSet presAssocID="{9E435792-0A6B-49A8-8C1C-6F75EA629FA7}" presName="horz2" presStyleCnt="0"/>
      <dgm:spPr/>
    </dgm:pt>
    <dgm:pt modelId="{F9CD0E0A-015A-448B-A75E-25F460DE4298}" type="pres">
      <dgm:prSet presAssocID="{9E435792-0A6B-49A8-8C1C-6F75EA629FA7}" presName="horzSpace2" presStyleCnt="0"/>
      <dgm:spPr/>
    </dgm:pt>
    <dgm:pt modelId="{3573F944-E2B5-411A-B48B-0B7AB6AF26C3}" type="pres">
      <dgm:prSet presAssocID="{9E435792-0A6B-49A8-8C1C-6F75EA629FA7}" presName="tx2" presStyleLbl="revTx" presStyleIdx="4" presStyleCnt="5"/>
      <dgm:spPr/>
      <dgm:t>
        <a:bodyPr/>
        <a:lstStyle/>
        <a:p>
          <a:endParaRPr lang="zh-CN" altLang="en-US"/>
        </a:p>
      </dgm:t>
    </dgm:pt>
    <dgm:pt modelId="{83EB165A-86DB-4928-BA26-849CE15CF04A}" type="pres">
      <dgm:prSet presAssocID="{9E435792-0A6B-49A8-8C1C-6F75EA629FA7}" presName="vert2" presStyleCnt="0"/>
      <dgm:spPr/>
    </dgm:pt>
    <dgm:pt modelId="{52E334C1-EB1C-46F8-9771-5705D58A9815}" type="pres">
      <dgm:prSet presAssocID="{9E435792-0A6B-49A8-8C1C-6F75EA629FA7}" presName="thinLine2b" presStyleLbl="callout" presStyleIdx="3" presStyleCnt="4"/>
      <dgm:spPr/>
    </dgm:pt>
    <dgm:pt modelId="{6ACB25EB-3EAD-49D1-80C9-28DF64B86906}" type="pres">
      <dgm:prSet presAssocID="{9E435792-0A6B-49A8-8C1C-6F75EA629FA7}" presName="vertSpace2b" presStyleCnt="0"/>
      <dgm:spPr/>
    </dgm:pt>
  </dgm:ptLst>
  <dgm:cxnLst>
    <dgm:cxn modelId="{4B520397-5EC9-4BF1-A721-ED7B575C881E}" type="presOf" srcId="{9EB577ED-31B0-41CC-8B53-3A1EC1943372}" destId="{ECDA17C6-2040-4746-B275-0C38B35519FA}" srcOrd="0" destOrd="0" presId="urn:microsoft.com/office/officeart/2008/layout/LinedList"/>
    <dgm:cxn modelId="{81A89ACB-B8B6-4A71-AB80-D03964AF9BB9}" srcId="{13939B68-F8E3-4649-A576-546FED1418BE}" destId="{4EFFCD89-402F-4ED4-B57F-A3D5E21E79A0}" srcOrd="0" destOrd="0" parTransId="{6B12570D-45D9-4BF5-9BE4-7B72FDC69960}" sibTransId="{3E8C1B7A-D4C4-4F4C-B7F1-C6149B28BDC2}"/>
    <dgm:cxn modelId="{923985FC-87C1-4747-9E99-76CCC4787E9F}" srcId="{4EFFCD89-402F-4ED4-B57F-A3D5E21E79A0}" destId="{52DB12E0-F844-4726-A6A3-43BDA21BCFFA}" srcOrd="0" destOrd="0" parTransId="{1FD22163-1698-4397-B74A-65FC79ADBF7F}" sibTransId="{7E5997D4-BC4D-4E76-9F1D-779E0A716AF6}"/>
    <dgm:cxn modelId="{496B002C-F519-4AC0-A928-B9BE856F8859}" type="presOf" srcId="{4EFFCD89-402F-4ED4-B57F-A3D5E21E79A0}" destId="{C452F461-83EC-4417-856D-271E02F80F48}" srcOrd="0" destOrd="0" presId="urn:microsoft.com/office/officeart/2008/layout/LinedList"/>
    <dgm:cxn modelId="{0BC8C96D-2F13-4075-8356-123B41B35B50}" type="presOf" srcId="{2E8F23AB-CCDF-437C-B429-9F0CB60A3F3D}" destId="{9042BAB0-E93F-4490-ABEF-7C1216B51C8B}" srcOrd="0" destOrd="0" presId="urn:microsoft.com/office/officeart/2008/layout/LinedList"/>
    <dgm:cxn modelId="{0A2D26BD-6B36-4A97-A5AC-36BE96E651FA}" srcId="{4EFFCD89-402F-4ED4-B57F-A3D5E21E79A0}" destId="{2E8F23AB-CCDF-437C-B429-9F0CB60A3F3D}" srcOrd="1" destOrd="0" parTransId="{0EB26F08-EA47-40E6-A1B7-28591DC1A4C1}" sibTransId="{1F48E09D-D58D-4D48-8888-B1F96558F4A3}"/>
    <dgm:cxn modelId="{1CF11594-7616-49FB-B4F7-973841232F21}" type="presOf" srcId="{13939B68-F8E3-4649-A576-546FED1418BE}" destId="{6B992FC4-515E-45C6-BB42-97C0DB0DF180}" srcOrd="0" destOrd="0" presId="urn:microsoft.com/office/officeart/2008/layout/LinedList"/>
    <dgm:cxn modelId="{E38950D6-54C1-4FD0-969F-D934E095F944}" type="presOf" srcId="{52DB12E0-F844-4726-A6A3-43BDA21BCFFA}" destId="{1B3EAAD3-5F6B-4EA9-B726-4DB760CD709E}" srcOrd="0" destOrd="0" presId="urn:microsoft.com/office/officeart/2008/layout/LinedList"/>
    <dgm:cxn modelId="{5714CFA2-8FC5-45F7-8C4E-E4CE0A6090E2}" srcId="{4EFFCD89-402F-4ED4-B57F-A3D5E21E79A0}" destId="{9E435792-0A6B-49A8-8C1C-6F75EA629FA7}" srcOrd="3" destOrd="0" parTransId="{D6975C02-7052-4D8A-89E9-F167DF4D522D}" sibTransId="{235CF0D8-AAE0-43F1-B007-B407A62C5F23}"/>
    <dgm:cxn modelId="{3EC52B2C-1A27-47A6-801E-D1EE8E331817}" type="presOf" srcId="{9E435792-0A6B-49A8-8C1C-6F75EA629FA7}" destId="{3573F944-E2B5-411A-B48B-0B7AB6AF26C3}" srcOrd="0" destOrd="0" presId="urn:microsoft.com/office/officeart/2008/layout/LinedList"/>
    <dgm:cxn modelId="{143609A2-604F-45F4-8B15-16D98C887586}" srcId="{4EFFCD89-402F-4ED4-B57F-A3D5E21E79A0}" destId="{9EB577ED-31B0-41CC-8B53-3A1EC1943372}" srcOrd="2" destOrd="0" parTransId="{4F4C076D-9550-4CBA-BECB-728B31D5646C}" sibTransId="{674027D1-5563-43F5-974C-6830825AAE81}"/>
    <dgm:cxn modelId="{B33C8FA7-0D3F-4884-8D8F-44C80361D6CF}" type="presParOf" srcId="{6B992FC4-515E-45C6-BB42-97C0DB0DF180}" destId="{E9E5A76C-FBF3-4C61-8CDF-4AB5BB94A63E}" srcOrd="0" destOrd="0" presId="urn:microsoft.com/office/officeart/2008/layout/LinedList"/>
    <dgm:cxn modelId="{608DAA96-0A67-49F1-AC83-FCACED56A2D0}" type="presParOf" srcId="{6B992FC4-515E-45C6-BB42-97C0DB0DF180}" destId="{5B5844B8-41A4-4E37-BC34-DCD0F930D8B1}" srcOrd="1" destOrd="0" presId="urn:microsoft.com/office/officeart/2008/layout/LinedList"/>
    <dgm:cxn modelId="{710ABCC3-B4DB-46DC-B8FF-582665E1A1E8}" type="presParOf" srcId="{5B5844B8-41A4-4E37-BC34-DCD0F930D8B1}" destId="{C452F461-83EC-4417-856D-271E02F80F48}" srcOrd="0" destOrd="0" presId="urn:microsoft.com/office/officeart/2008/layout/LinedList"/>
    <dgm:cxn modelId="{465374BF-FA31-4A2B-AEEC-47B7F35A608E}" type="presParOf" srcId="{5B5844B8-41A4-4E37-BC34-DCD0F930D8B1}" destId="{C30027DA-624A-4169-9C27-D411DDDD28C3}" srcOrd="1" destOrd="0" presId="urn:microsoft.com/office/officeart/2008/layout/LinedList"/>
    <dgm:cxn modelId="{2017DE4A-D8BF-4316-84BC-EC40489849FD}" type="presParOf" srcId="{C30027DA-624A-4169-9C27-D411DDDD28C3}" destId="{74338BC3-85AA-4405-B7E9-8C955E60D01F}" srcOrd="0" destOrd="0" presId="urn:microsoft.com/office/officeart/2008/layout/LinedList"/>
    <dgm:cxn modelId="{76910BD1-3C21-4247-920C-72FF4429F38E}" type="presParOf" srcId="{C30027DA-624A-4169-9C27-D411DDDD28C3}" destId="{3B35340C-DFF3-418D-99B3-4E7535537D8B}" srcOrd="1" destOrd="0" presId="urn:microsoft.com/office/officeart/2008/layout/LinedList"/>
    <dgm:cxn modelId="{387EC557-8A78-49DB-B7D1-50AA87EA435E}" type="presParOf" srcId="{3B35340C-DFF3-418D-99B3-4E7535537D8B}" destId="{2C00F1E2-98DB-4FA9-B49C-8B3C1558BCF2}" srcOrd="0" destOrd="0" presId="urn:microsoft.com/office/officeart/2008/layout/LinedList"/>
    <dgm:cxn modelId="{07BC9F32-F457-4214-8FF4-49F46BF3C6B4}" type="presParOf" srcId="{3B35340C-DFF3-418D-99B3-4E7535537D8B}" destId="{1B3EAAD3-5F6B-4EA9-B726-4DB760CD709E}" srcOrd="1" destOrd="0" presId="urn:microsoft.com/office/officeart/2008/layout/LinedList"/>
    <dgm:cxn modelId="{5AE6ABB4-EA6A-49EF-B56C-B371199A6725}" type="presParOf" srcId="{3B35340C-DFF3-418D-99B3-4E7535537D8B}" destId="{FD75C22D-0331-4970-8955-D6A4F83FE1C4}" srcOrd="2" destOrd="0" presId="urn:microsoft.com/office/officeart/2008/layout/LinedList"/>
    <dgm:cxn modelId="{64379704-8208-48FD-9B94-53095DABD583}" type="presParOf" srcId="{C30027DA-624A-4169-9C27-D411DDDD28C3}" destId="{D7C9F811-3CE3-497B-BA82-53A7027A493D}" srcOrd="2" destOrd="0" presId="urn:microsoft.com/office/officeart/2008/layout/LinedList"/>
    <dgm:cxn modelId="{77F31D77-AFD8-4D7B-B1EF-FC7A4826F20C}" type="presParOf" srcId="{C30027DA-624A-4169-9C27-D411DDDD28C3}" destId="{5B4CBCF1-3631-44EA-B19D-A94338F1DCEB}" srcOrd="3" destOrd="0" presId="urn:microsoft.com/office/officeart/2008/layout/LinedList"/>
    <dgm:cxn modelId="{060E36AF-9712-4B05-8A8E-3169F7AAF6FF}" type="presParOf" srcId="{C30027DA-624A-4169-9C27-D411DDDD28C3}" destId="{EEA3E6EB-0FC7-40F7-849C-05B487896AF9}" srcOrd="4" destOrd="0" presId="urn:microsoft.com/office/officeart/2008/layout/LinedList"/>
    <dgm:cxn modelId="{68E4357A-5DFB-4CC7-AF76-B262EC88BE1F}" type="presParOf" srcId="{EEA3E6EB-0FC7-40F7-849C-05B487896AF9}" destId="{3CDD0AEE-2272-4080-9448-CDA9AFA09084}" srcOrd="0" destOrd="0" presId="urn:microsoft.com/office/officeart/2008/layout/LinedList"/>
    <dgm:cxn modelId="{B1ECEDC1-D860-49AF-97F3-06AFA20400C4}" type="presParOf" srcId="{EEA3E6EB-0FC7-40F7-849C-05B487896AF9}" destId="{9042BAB0-E93F-4490-ABEF-7C1216B51C8B}" srcOrd="1" destOrd="0" presId="urn:microsoft.com/office/officeart/2008/layout/LinedList"/>
    <dgm:cxn modelId="{E2DF85A7-59C1-491A-8ADD-7DF56218BE74}" type="presParOf" srcId="{EEA3E6EB-0FC7-40F7-849C-05B487896AF9}" destId="{6C2B7B54-B2B5-46C6-B6CD-0C2624B2E3DB}" srcOrd="2" destOrd="0" presId="urn:microsoft.com/office/officeart/2008/layout/LinedList"/>
    <dgm:cxn modelId="{EBC04BDC-C337-4ED8-B0F5-71D9423F87B5}" type="presParOf" srcId="{C30027DA-624A-4169-9C27-D411DDDD28C3}" destId="{83FB2ED3-69D1-4BAB-BC17-DDAD61A6A55D}" srcOrd="5" destOrd="0" presId="urn:microsoft.com/office/officeart/2008/layout/LinedList"/>
    <dgm:cxn modelId="{3A078B80-B8EB-404F-B83F-04DC4C4FBC10}" type="presParOf" srcId="{C30027DA-624A-4169-9C27-D411DDDD28C3}" destId="{6961E4DE-15E7-4629-A34B-CEFCB9B1AAE5}" srcOrd="6" destOrd="0" presId="urn:microsoft.com/office/officeart/2008/layout/LinedList"/>
    <dgm:cxn modelId="{7FF451FD-EAE2-41AC-96D5-0BB45436057D}" type="presParOf" srcId="{C30027DA-624A-4169-9C27-D411DDDD28C3}" destId="{69EF0D53-5AFB-46FC-BA84-638A79675C19}" srcOrd="7" destOrd="0" presId="urn:microsoft.com/office/officeart/2008/layout/LinedList"/>
    <dgm:cxn modelId="{61FC6461-4817-42E3-A18B-68EBE749AB66}" type="presParOf" srcId="{69EF0D53-5AFB-46FC-BA84-638A79675C19}" destId="{CE1AEB1E-C4DF-4A0E-8BE7-20B90C7337DF}" srcOrd="0" destOrd="0" presId="urn:microsoft.com/office/officeart/2008/layout/LinedList"/>
    <dgm:cxn modelId="{4A6D483E-35FF-485E-96E1-87C384A7DCD6}" type="presParOf" srcId="{69EF0D53-5AFB-46FC-BA84-638A79675C19}" destId="{ECDA17C6-2040-4746-B275-0C38B35519FA}" srcOrd="1" destOrd="0" presId="urn:microsoft.com/office/officeart/2008/layout/LinedList"/>
    <dgm:cxn modelId="{ED51A404-1C12-4AD8-93B9-AB6D70DDFC87}" type="presParOf" srcId="{69EF0D53-5AFB-46FC-BA84-638A79675C19}" destId="{ADD7572A-0A8A-4279-8D16-1AEF0D21F8EB}" srcOrd="2" destOrd="0" presId="urn:microsoft.com/office/officeart/2008/layout/LinedList"/>
    <dgm:cxn modelId="{AC3B4236-084B-47A2-B724-B5D1D09619E2}" type="presParOf" srcId="{C30027DA-624A-4169-9C27-D411DDDD28C3}" destId="{5AB5F726-93EC-4C6A-8B85-FFF43D2E91B5}" srcOrd="8" destOrd="0" presId="urn:microsoft.com/office/officeart/2008/layout/LinedList"/>
    <dgm:cxn modelId="{25E42C11-079D-4C8A-9B11-243E441E37D7}" type="presParOf" srcId="{C30027DA-624A-4169-9C27-D411DDDD28C3}" destId="{3B0AE6D3-E7E1-4C06-B966-3D780A144C4F}" srcOrd="9" destOrd="0" presId="urn:microsoft.com/office/officeart/2008/layout/LinedList"/>
    <dgm:cxn modelId="{36C564B1-1BEA-48D2-85B8-D46AD8EDDC41}" type="presParOf" srcId="{C30027DA-624A-4169-9C27-D411DDDD28C3}" destId="{A57C85C4-1C10-4390-B80F-7E1BECB3B525}" srcOrd="10" destOrd="0" presId="urn:microsoft.com/office/officeart/2008/layout/LinedList"/>
    <dgm:cxn modelId="{603848E0-003F-4CED-89EA-C8374179FD20}" type="presParOf" srcId="{A57C85C4-1C10-4390-B80F-7E1BECB3B525}" destId="{F9CD0E0A-015A-448B-A75E-25F460DE4298}" srcOrd="0" destOrd="0" presId="urn:microsoft.com/office/officeart/2008/layout/LinedList"/>
    <dgm:cxn modelId="{79D8EC27-7E9B-4D78-A73C-648F5A3EF831}" type="presParOf" srcId="{A57C85C4-1C10-4390-B80F-7E1BECB3B525}" destId="{3573F944-E2B5-411A-B48B-0B7AB6AF26C3}" srcOrd="1" destOrd="0" presId="urn:microsoft.com/office/officeart/2008/layout/LinedList"/>
    <dgm:cxn modelId="{6B428EA9-73EF-4859-839C-D458D6272927}" type="presParOf" srcId="{A57C85C4-1C10-4390-B80F-7E1BECB3B525}" destId="{83EB165A-86DB-4928-BA26-849CE15CF04A}" srcOrd="2" destOrd="0" presId="urn:microsoft.com/office/officeart/2008/layout/LinedList"/>
    <dgm:cxn modelId="{63DD8AEE-9AB2-4B77-9D36-27599E9DA998}" type="presParOf" srcId="{C30027DA-624A-4169-9C27-D411DDDD28C3}" destId="{52E334C1-EB1C-46F8-9771-5705D58A9815}" srcOrd="11" destOrd="0" presId="urn:microsoft.com/office/officeart/2008/layout/LinedList"/>
    <dgm:cxn modelId="{DB593C6C-D56B-4E87-A00A-164BF15AA963}" type="presParOf" srcId="{C30027DA-624A-4169-9C27-D411DDDD28C3}" destId="{6ACB25EB-3EAD-49D1-80C9-28DF64B86906}" srcOrd="12" destOrd="0" presId="urn:microsoft.com/office/officeart/2008/layout/Lined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32EFF-89C5-4649-99EA-61A178AB0AE8}">
      <dsp:nvSpPr>
        <dsp:cNvPr id="0" name=""/>
        <dsp:cNvSpPr/>
      </dsp:nvSpPr>
      <dsp:spPr>
        <a:xfrm>
          <a:off x="63947" y="2612309"/>
          <a:ext cx="219759" cy="393256"/>
        </a:xfrm>
        <a:prstGeom prst="rect">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0" kern="1200" dirty="0" smtClean="0">
              <a:latin typeface="宋体" pitchFamily="2" charset="-122"/>
              <a:ea typeface="宋体" pitchFamily="2" charset="-122"/>
            </a:rPr>
            <a:t>含硅材料超</a:t>
          </a:r>
          <a:r>
            <a:rPr lang="zh-CN" altLang="en-US" sz="1600" b="0" kern="1200" dirty="0" smtClean="0">
              <a:latin typeface="宋体" pitchFamily="2" charset="-122"/>
              <a:ea typeface="宋体" pitchFamily="2" charset="-122"/>
            </a:rPr>
            <a:t>光滑表面</a:t>
          </a:r>
          <a:endParaRPr lang="zh-CN" altLang="en-US" sz="1600" b="0" kern="1200" dirty="0">
            <a:latin typeface="宋体" pitchFamily="2" charset="-122"/>
            <a:ea typeface="宋体" pitchFamily="2" charset="-122"/>
          </a:endParaRPr>
        </a:p>
      </dsp:txBody>
      <dsp:txXfrm>
        <a:off x="63947" y="2612309"/>
        <a:ext cx="219759" cy="393256"/>
      </dsp:txXfrm>
    </dsp:sp>
    <dsp:sp modelId="{DC751028-1F30-4814-AC48-4A94BEA0F60D}">
      <dsp:nvSpPr>
        <dsp:cNvPr id="0" name=""/>
        <dsp:cNvSpPr/>
      </dsp:nvSpPr>
      <dsp:spPr>
        <a:xfrm rot="17692822">
          <a:off x="67125" y="2462245"/>
          <a:ext cx="747768" cy="15018"/>
        </a:xfrm>
        <a:custGeom>
          <a:avLst/>
          <a:gdLst/>
          <a:ahLst/>
          <a:cxnLst/>
          <a:rect l="0" t="0" r="0" b="0"/>
          <a:pathLst>
            <a:path>
              <a:moveTo>
                <a:pt x="0" y="7509"/>
              </a:moveTo>
              <a:lnTo>
                <a:pt x="747768" y="750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422315" y="2451060"/>
        <a:ext cx="37388" cy="37388"/>
      </dsp:txXfrm>
    </dsp:sp>
    <dsp:sp modelId="{D2284C64-3D23-4D91-A422-EA91317AE305}">
      <dsp:nvSpPr>
        <dsp:cNvPr id="0" name=""/>
        <dsp:cNvSpPr/>
      </dsp:nvSpPr>
      <dsp:spPr>
        <a:xfrm>
          <a:off x="598311" y="1933943"/>
          <a:ext cx="1152145"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高功率激光系统</a:t>
          </a:r>
          <a:endParaRPr lang="zh-CN" altLang="en-US" sz="1600" kern="1200" dirty="0">
            <a:latin typeface="宋体" pitchFamily="2" charset="-122"/>
            <a:ea typeface="宋体" pitchFamily="2" charset="-122"/>
          </a:endParaRPr>
        </a:p>
      </dsp:txBody>
      <dsp:txXfrm>
        <a:off x="609829" y="1945461"/>
        <a:ext cx="1129109" cy="370220"/>
      </dsp:txXfrm>
    </dsp:sp>
    <dsp:sp modelId="{D7492251-2F7F-47E0-8538-B51A2E82E888}">
      <dsp:nvSpPr>
        <dsp:cNvPr id="0" name=""/>
        <dsp:cNvSpPr/>
      </dsp:nvSpPr>
      <dsp:spPr>
        <a:xfrm rot="17350740">
          <a:off x="1428939" y="1670817"/>
          <a:ext cx="957641" cy="15018"/>
        </a:xfrm>
        <a:custGeom>
          <a:avLst/>
          <a:gdLst/>
          <a:ahLst/>
          <a:cxnLst/>
          <a:rect l="0" t="0" r="0" b="0"/>
          <a:pathLst>
            <a:path>
              <a:moveTo>
                <a:pt x="0" y="7509"/>
              </a:moveTo>
              <a:lnTo>
                <a:pt x="957641" y="75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1883819" y="1654385"/>
        <a:ext cx="47882" cy="47882"/>
      </dsp:txXfrm>
    </dsp:sp>
    <dsp:sp modelId="{3270DBDC-A1F8-4B60-92E7-4385BBF2F116}">
      <dsp:nvSpPr>
        <dsp:cNvPr id="0" name=""/>
        <dsp:cNvSpPr/>
      </dsp:nvSpPr>
      <dsp:spPr>
        <a:xfrm>
          <a:off x="2065062" y="1029454"/>
          <a:ext cx="1772751"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 美国国家点火装置（</a:t>
          </a:r>
          <a:r>
            <a:rPr lang="en-US" altLang="zh-CN" sz="1600" kern="1200" dirty="0" smtClean="0">
              <a:latin typeface="宋体" pitchFamily="2" charset="-122"/>
              <a:ea typeface="宋体" pitchFamily="2" charset="-122"/>
            </a:rPr>
            <a:t>NIF</a:t>
          </a:r>
          <a:r>
            <a:rPr lang="zh-CN" altLang="en-US" sz="1600" kern="1200" dirty="0" smtClean="0">
              <a:latin typeface="宋体" pitchFamily="2" charset="-122"/>
              <a:ea typeface="宋体" pitchFamily="2" charset="-122"/>
            </a:rPr>
            <a:t>）</a:t>
          </a:r>
          <a:endParaRPr lang="zh-CN" altLang="en-US" sz="1600" kern="1200" dirty="0">
            <a:latin typeface="宋体" pitchFamily="2" charset="-122"/>
            <a:ea typeface="宋体" pitchFamily="2" charset="-122"/>
          </a:endParaRPr>
        </a:p>
      </dsp:txBody>
      <dsp:txXfrm>
        <a:off x="2076580" y="1040972"/>
        <a:ext cx="1749715" cy="370220"/>
      </dsp:txXfrm>
    </dsp:sp>
    <dsp:sp modelId="{2C7349E6-3E08-4404-A3BA-7FC213A3488E}">
      <dsp:nvSpPr>
        <dsp:cNvPr id="0" name=""/>
        <dsp:cNvSpPr/>
      </dsp:nvSpPr>
      <dsp:spPr>
        <a:xfrm rot="18289469">
          <a:off x="1632305" y="1896939"/>
          <a:ext cx="550909" cy="15018"/>
        </a:xfrm>
        <a:custGeom>
          <a:avLst/>
          <a:gdLst/>
          <a:ahLst/>
          <a:cxnLst/>
          <a:rect l="0" t="0" r="0" b="0"/>
          <a:pathLst>
            <a:path>
              <a:moveTo>
                <a:pt x="0" y="7509"/>
              </a:moveTo>
              <a:lnTo>
                <a:pt x="550909" y="75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1893987" y="1890676"/>
        <a:ext cx="27545" cy="27545"/>
      </dsp:txXfrm>
    </dsp:sp>
    <dsp:sp modelId="{688CABD0-018E-449A-AB96-78A758B01082}">
      <dsp:nvSpPr>
        <dsp:cNvPr id="0" name=""/>
        <dsp:cNvSpPr/>
      </dsp:nvSpPr>
      <dsp:spPr>
        <a:xfrm>
          <a:off x="2065062" y="1481698"/>
          <a:ext cx="2489845"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 法国兆焦激光器（</a:t>
          </a:r>
          <a:r>
            <a:rPr lang="en-US" altLang="zh-CN" sz="1600" kern="1200" dirty="0" smtClean="0">
              <a:latin typeface="宋体" pitchFamily="2" charset="-122"/>
              <a:ea typeface="宋体" pitchFamily="2" charset="-122"/>
            </a:rPr>
            <a:t>LMJ</a:t>
          </a:r>
          <a:r>
            <a:rPr lang="zh-CN" altLang="en-US" sz="1600" kern="1200" dirty="0" smtClean="0">
              <a:latin typeface="宋体" pitchFamily="2" charset="-122"/>
              <a:ea typeface="宋体" pitchFamily="2" charset="-122"/>
            </a:rPr>
            <a:t>）</a:t>
          </a:r>
          <a:endParaRPr lang="zh-CN" altLang="en-US" sz="1600" kern="1200" dirty="0">
            <a:latin typeface="宋体" pitchFamily="2" charset="-122"/>
            <a:ea typeface="宋体" pitchFamily="2" charset="-122"/>
          </a:endParaRPr>
        </a:p>
      </dsp:txBody>
      <dsp:txXfrm>
        <a:off x="2076580" y="1493216"/>
        <a:ext cx="2466809" cy="370220"/>
      </dsp:txXfrm>
    </dsp:sp>
    <dsp:sp modelId="{AF482FAE-E885-44F9-B7CE-3C71B2200209}">
      <dsp:nvSpPr>
        <dsp:cNvPr id="0" name=""/>
        <dsp:cNvSpPr/>
      </dsp:nvSpPr>
      <dsp:spPr>
        <a:xfrm>
          <a:off x="1750457" y="2123062"/>
          <a:ext cx="314604" cy="15018"/>
        </a:xfrm>
        <a:custGeom>
          <a:avLst/>
          <a:gdLst/>
          <a:ahLst/>
          <a:cxnLst/>
          <a:rect l="0" t="0" r="0" b="0"/>
          <a:pathLst>
            <a:path>
              <a:moveTo>
                <a:pt x="0" y="7509"/>
              </a:moveTo>
              <a:lnTo>
                <a:pt x="314604" y="75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1899895" y="2122706"/>
        <a:ext cx="15730" cy="15730"/>
      </dsp:txXfrm>
    </dsp:sp>
    <dsp:sp modelId="{4FAA30D6-F3BE-481F-A0E4-EF72864D4AA2}">
      <dsp:nvSpPr>
        <dsp:cNvPr id="0" name=""/>
        <dsp:cNvSpPr/>
      </dsp:nvSpPr>
      <dsp:spPr>
        <a:xfrm>
          <a:off x="2065062" y="1933943"/>
          <a:ext cx="2024844"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 欧洲高功率激光研究装置</a:t>
          </a:r>
          <a:r>
            <a:rPr lang="en-US" altLang="zh-CN" sz="1600" kern="1200" dirty="0" smtClean="0">
              <a:latin typeface="宋体" pitchFamily="2" charset="-122"/>
              <a:ea typeface="宋体" pitchFamily="2" charset="-122"/>
            </a:rPr>
            <a:t>(HIPER)</a:t>
          </a:r>
          <a:endParaRPr lang="zh-CN" altLang="en-US" sz="1600" kern="1200" dirty="0">
            <a:latin typeface="宋体" pitchFamily="2" charset="-122"/>
            <a:ea typeface="宋体" pitchFamily="2" charset="-122"/>
          </a:endParaRPr>
        </a:p>
      </dsp:txBody>
      <dsp:txXfrm>
        <a:off x="2076580" y="1945461"/>
        <a:ext cx="2001808" cy="370220"/>
      </dsp:txXfrm>
    </dsp:sp>
    <dsp:sp modelId="{05B7291F-B726-45C9-82C8-4F7D5F4468AE}">
      <dsp:nvSpPr>
        <dsp:cNvPr id="0" name=""/>
        <dsp:cNvSpPr/>
      </dsp:nvSpPr>
      <dsp:spPr>
        <a:xfrm rot="3310531">
          <a:off x="1632305" y="2349184"/>
          <a:ext cx="550909" cy="15018"/>
        </a:xfrm>
        <a:custGeom>
          <a:avLst/>
          <a:gdLst/>
          <a:ahLst/>
          <a:cxnLst/>
          <a:rect l="0" t="0" r="0" b="0"/>
          <a:pathLst>
            <a:path>
              <a:moveTo>
                <a:pt x="0" y="7509"/>
              </a:moveTo>
              <a:lnTo>
                <a:pt x="550909" y="75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1893987" y="2342920"/>
        <a:ext cx="27545" cy="27545"/>
      </dsp:txXfrm>
    </dsp:sp>
    <dsp:sp modelId="{6B352ADE-F3BE-4240-BA40-3FD84FA24753}">
      <dsp:nvSpPr>
        <dsp:cNvPr id="0" name=""/>
        <dsp:cNvSpPr/>
      </dsp:nvSpPr>
      <dsp:spPr>
        <a:xfrm>
          <a:off x="2065062" y="2386187"/>
          <a:ext cx="1150887"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 中国“神光”</a:t>
          </a:r>
          <a:endParaRPr lang="zh-CN" altLang="en-US" sz="1600" kern="1200" dirty="0">
            <a:latin typeface="宋体" pitchFamily="2" charset="-122"/>
            <a:ea typeface="宋体" pitchFamily="2" charset="-122"/>
          </a:endParaRPr>
        </a:p>
      </dsp:txBody>
      <dsp:txXfrm>
        <a:off x="2076580" y="2397705"/>
        <a:ext cx="1127851" cy="370220"/>
      </dsp:txXfrm>
    </dsp:sp>
    <dsp:sp modelId="{6A6025EF-6E3F-44E1-94C9-B6DFC22368B3}">
      <dsp:nvSpPr>
        <dsp:cNvPr id="0" name=""/>
        <dsp:cNvSpPr/>
      </dsp:nvSpPr>
      <dsp:spPr>
        <a:xfrm rot="4249260">
          <a:off x="1428939" y="2575306"/>
          <a:ext cx="957641" cy="15018"/>
        </a:xfrm>
        <a:custGeom>
          <a:avLst/>
          <a:gdLst/>
          <a:ahLst/>
          <a:cxnLst/>
          <a:rect l="0" t="0" r="0" b="0"/>
          <a:pathLst>
            <a:path>
              <a:moveTo>
                <a:pt x="0" y="7509"/>
              </a:moveTo>
              <a:lnTo>
                <a:pt x="957641" y="75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883819" y="2558874"/>
        <a:ext cx="47882" cy="47882"/>
      </dsp:txXfrm>
    </dsp:sp>
    <dsp:sp modelId="{6A9304AF-0D57-4EEF-8208-D8F314B4407A}">
      <dsp:nvSpPr>
        <dsp:cNvPr id="0" name=""/>
        <dsp:cNvSpPr/>
      </dsp:nvSpPr>
      <dsp:spPr>
        <a:xfrm>
          <a:off x="2065062" y="2838432"/>
          <a:ext cx="786512"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宋体" pitchFamily="2" charset="-122"/>
              <a:ea typeface="宋体" pitchFamily="2" charset="-122"/>
            </a:rPr>
            <a:t>……</a:t>
          </a:r>
          <a:endParaRPr lang="zh-CN" altLang="en-US" sz="1600" kern="1200" dirty="0">
            <a:latin typeface="宋体" pitchFamily="2" charset="-122"/>
            <a:ea typeface="宋体" pitchFamily="2" charset="-122"/>
          </a:endParaRPr>
        </a:p>
      </dsp:txBody>
      <dsp:txXfrm>
        <a:off x="2076580" y="2849950"/>
        <a:ext cx="763476" cy="370220"/>
      </dsp:txXfrm>
    </dsp:sp>
    <dsp:sp modelId="{DBE6EAA2-AFEF-453B-8D56-619760D01EE2}">
      <dsp:nvSpPr>
        <dsp:cNvPr id="0" name=""/>
        <dsp:cNvSpPr/>
      </dsp:nvSpPr>
      <dsp:spPr>
        <a:xfrm rot="19457599">
          <a:off x="247290" y="2688367"/>
          <a:ext cx="387437" cy="15018"/>
        </a:xfrm>
        <a:custGeom>
          <a:avLst/>
          <a:gdLst/>
          <a:ahLst/>
          <a:cxnLst/>
          <a:rect l="0" t="0" r="0" b="0"/>
          <a:pathLst>
            <a:path>
              <a:moveTo>
                <a:pt x="0" y="7509"/>
              </a:moveTo>
              <a:lnTo>
                <a:pt x="387437" y="750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431323" y="2686190"/>
        <a:ext cx="19371" cy="19371"/>
      </dsp:txXfrm>
    </dsp:sp>
    <dsp:sp modelId="{5840E7BA-1831-4980-8A1D-84AF8DC3828A}">
      <dsp:nvSpPr>
        <dsp:cNvPr id="0" name=""/>
        <dsp:cNvSpPr/>
      </dsp:nvSpPr>
      <dsp:spPr>
        <a:xfrm>
          <a:off x="598311" y="2386187"/>
          <a:ext cx="1061893"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天文工程</a:t>
          </a:r>
          <a:endParaRPr lang="zh-CN" altLang="en-US" sz="1600" kern="1200" dirty="0">
            <a:latin typeface="宋体" pitchFamily="2" charset="-122"/>
            <a:ea typeface="宋体" pitchFamily="2" charset="-122"/>
          </a:endParaRPr>
        </a:p>
      </dsp:txBody>
      <dsp:txXfrm>
        <a:off x="609829" y="2397705"/>
        <a:ext cx="1038857" cy="370220"/>
      </dsp:txXfrm>
    </dsp:sp>
    <dsp:sp modelId="{285F0E70-7687-41E4-8421-374C009D7F66}">
      <dsp:nvSpPr>
        <dsp:cNvPr id="0" name=""/>
        <dsp:cNvSpPr/>
      </dsp:nvSpPr>
      <dsp:spPr>
        <a:xfrm rot="2142401">
          <a:off x="247290" y="2914490"/>
          <a:ext cx="387437" cy="15018"/>
        </a:xfrm>
        <a:custGeom>
          <a:avLst/>
          <a:gdLst/>
          <a:ahLst/>
          <a:cxnLst/>
          <a:rect l="0" t="0" r="0" b="0"/>
          <a:pathLst>
            <a:path>
              <a:moveTo>
                <a:pt x="0" y="7509"/>
              </a:moveTo>
              <a:lnTo>
                <a:pt x="387437" y="750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431323" y="2912313"/>
        <a:ext cx="19371" cy="19371"/>
      </dsp:txXfrm>
    </dsp:sp>
    <dsp:sp modelId="{0F3A866F-DC4A-47D8-8F65-594EA7313362}">
      <dsp:nvSpPr>
        <dsp:cNvPr id="0" name=""/>
        <dsp:cNvSpPr/>
      </dsp:nvSpPr>
      <dsp:spPr>
        <a:xfrm>
          <a:off x="598311" y="2838432"/>
          <a:ext cx="786512"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宋体" pitchFamily="2" charset="-122"/>
              <a:ea typeface="宋体" pitchFamily="2" charset="-122"/>
            </a:rPr>
            <a:t>极紫外光刻</a:t>
          </a:r>
          <a:endParaRPr lang="zh-CN" altLang="en-US" sz="1600" kern="1200" dirty="0">
            <a:latin typeface="宋体" pitchFamily="2" charset="-122"/>
            <a:ea typeface="宋体" pitchFamily="2" charset="-122"/>
          </a:endParaRPr>
        </a:p>
      </dsp:txBody>
      <dsp:txXfrm>
        <a:off x="609829" y="2849950"/>
        <a:ext cx="763476" cy="370220"/>
      </dsp:txXfrm>
    </dsp:sp>
    <dsp:sp modelId="{122ACC45-2292-4A4C-9046-48D829D2ED89}">
      <dsp:nvSpPr>
        <dsp:cNvPr id="0" name=""/>
        <dsp:cNvSpPr/>
      </dsp:nvSpPr>
      <dsp:spPr>
        <a:xfrm rot="3907178">
          <a:off x="67125" y="3140612"/>
          <a:ext cx="747768" cy="15018"/>
        </a:xfrm>
        <a:custGeom>
          <a:avLst/>
          <a:gdLst/>
          <a:ahLst/>
          <a:cxnLst/>
          <a:rect l="0" t="0" r="0" b="0"/>
          <a:pathLst>
            <a:path>
              <a:moveTo>
                <a:pt x="0" y="7509"/>
              </a:moveTo>
              <a:lnTo>
                <a:pt x="747768" y="750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latin typeface="宋体" pitchFamily="2" charset="-122"/>
            <a:ea typeface="宋体" pitchFamily="2" charset="-122"/>
          </a:endParaRPr>
        </a:p>
      </dsp:txBody>
      <dsp:txXfrm>
        <a:off x="422315" y="3129427"/>
        <a:ext cx="37388" cy="37388"/>
      </dsp:txXfrm>
    </dsp:sp>
    <dsp:sp modelId="{01354668-0512-42B8-B2C6-A8BB4BC48A96}">
      <dsp:nvSpPr>
        <dsp:cNvPr id="0" name=""/>
        <dsp:cNvSpPr/>
      </dsp:nvSpPr>
      <dsp:spPr>
        <a:xfrm>
          <a:off x="598311" y="3290676"/>
          <a:ext cx="786512" cy="393256"/>
        </a:xfrm>
        <a:prstGeom prst="roundRect">
          <a:avLst>
            <a:gd name="adj" fmla="val 10000"/>
          </a:avLst>
        </a:prstGeom>
        <a:solidFill>
          <a:schemeClr val="lt1"/>
        </a:solidFill>
        <a:ln w="25400" cap="flat" cmpd="sng" algn="ctr">
          <a:no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宋体" pitchFamily="2" charset="-122"/>
              <a:ea typeface="宋体" pitchFamily="2" charset="-122"/>
            </a:rPr>
            <a:t>……</a:t>
          </a:r>
          <a:endParaRPr lang="zh-CN" altLang="en-US" sz="1600" kern="1200" dirty="0">
            <a:latin typeface="宋体" pitchFamily="2" charset="-122"/>
            <a:ea typeface="宋体" pitchFamily="2" charset="-122"/>
          </a:endParaRPr>
        </a:p>
      </dsp:txBody>
      <dsp:txXfrm>
        <a:off x="609829" y="3302194"/>
        <a:ext cx="763476" cy="370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0C26C-48E8-42E1-878A-4F53D92D7EB7}">
      <dsp:nvSpPr>
        <dsp:cNvPr id="0" name=""/>
        <dsp:cNvSpPr/>
      </dsp:nvSpPr>
      <dsp:spPr>
        <a:xfrm>
          <a:off x="0" y="735"/>
          <a:ext cx="4038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918D86-45D5-40FC-92A5-95EB4BBFDBFC}">
      <dsp:nvSpPr>
        <dsp:cNvPr id="0" name=""/>
        <dsp:cNvSpPr/>
      </dsp:nvSpPr>
      <dsp:spPr>
        <a:xfrm>
          <a:off x="0" y="735"/>
          <a:ext cx="1665607" cy="1714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0" kern="1200" dirty="0" smtClean="0">
              <a:latin typeface="黑体" panose="02010609060101010101" pitchFamily="49" charset="-122"/>
              <a:ea typeface="黑体" panose="02010609060101010101" pitchFamily="49" charset="-122"/>
            </a:rPr>
            <a:t>超光滑表面</a:t>
          </a:r>
          <a:endParaRPr lang="zh-CN" altLang="en-US" sz="2100" b="0" kern="1200" dirty="0">
            <a:latin typeface="黑体" panose="02010609060101010101" pitchFamily="49" charset="-122"/>
            <a:ea typeface="黑体" panose="02010609060101010101" pitchFamily="49" charset="-122"/>
          </a:endParaRPr>
        </a:p>
      </dsp:txBody>
      <dsp:txXfrm>
        <a:off x="0" y="735"/>
        <a:ext cx="1665607" cy="1714305"/>
      </dsp:txXfrm>
    </dsp:sp>
    <dsp:sp modelId="{022210D9-FFE4-471E-932C-D0BBEE01EEAC}">
      <dsp:nvSpPr>
        <dsp:cNvPr id="0" name=""/>
        <dsp:cNvSpPr/>
      </dsp:nvSpPr>
      <dsp:spPr>
        <a:xfrm>
          <a:off x="1710095" y="20887"/>
          <a:ext cx="2328189" cy="40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zh-CN" altLang="en-US" sz="1700" b="0" kern="1200" dirty="0" smtClean="0">
              <a:latin typeface="宋体" charset="-122"/>
              <a:ea typeface="宋体" charset="-122"/>
            </a:rPr>
            <a:t>纳米级表面粗糙度</a:t>
          </a:r>
          <a:endParaRPr lang="zh-CN" altLang="en-US" sz="1700" b="0" kern="1200" dirty="0"/>
        </a:p>
      </dsp:txBody>
      <dsp:txXfrm>
        <a:off x="1710095" y="20887"/>
        <a:ext cx="2328189" cy="403045"/>
      </dsp:txXfrm>
    </dsp:sp>
    <dsp:sp modelId="{E52538AF-0E3A-460A-8669-4014D65F455A}">
      <dsp:nvSpPr>
        <dsp:cNvPr id="0" name=""/>
        <dsp:cNvSpPr/>
      </dsp:nvSpPr>
      <dsp:spPr>
        <a:xfrm>
          <a:off x="1665607" y="423933"/>
          <a:ext cx="237267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2E2AC4-BB5C-44C1-9574-5F4A6DD795E9}">
      <dsp:nvSpPr>
        <dsp:cNvPr id="0" name=""/>
        <dsp:cNvSpPr/>
      </dsp:nvSpPr>
      <dsp:spPr>
        <a:xfrm>
          <a:off x="1710095" y="444085"/>
          <a:ext cx="2328189" cy="40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zh-CN" altLang="zh-CN" sz="1700" b="0" kern="1200" dirty="0" smtClean="0">
              <a:latin typeface="宋体" charset="-122"/>
              <a:ea typeface="宋体" charset="-122"/>
            </a:rPr>
            <a:t>表面无损伤</a:t>
          </a:r>
          <a:endParaRPr lang="zh-CN" altLang="en-US" sz="1700" b="0" kern="1200" dirty="0"/>
        </a:p>
      </dsp:txBody>
      <dsp:txXfrm>
        <a:off x="1710095" y="444085"/>
        <a:ext cx="2328189" cy="403045"/>
      </dsp:txXfrm>
    </dsp:sp>
    <dsp:sp modelId="{9954446C-06C8-4A96-9235-C50FF6B53A41}">
      <dsp:nvSpPr>
        <dsp:cNvPr id="0" name=""/>
        <dsp:cNvSpPr/>
      </dsp:nvSpPr>
      <dsp:spPr>
        <a:xfrm>
          <a:off x="1665607" y="847131"/>
          <a:ext cx="237267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C81130-8982-4063-88DE-B3AA0F67A4CF}">
      <dsp:nvSpPr>
        <dsp:cNvPr id="0" name=""/>
        <dsp:cNvSpPr/>
      </dsp:nvSpPr>
      <dsp:spPr>
        <a:xfrm>
          <a:off x="1710095" y="867284"/>
          <a:ext cx="2328189" cy="40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zh-CN" altLang="zh-CN" sz="1700" b="0" kern="1200" smtClean="0">
              <a:latin typeface="宋体" charset="-122"/>
              <a:ea typeface="宋体" charset="-122"/>
            </a:rPr>
            <a:t>无</a:t>
          </a:r>
          <a:r>
            <a:rPr lang="zh-CN" altLang="en-US" sz="1700" b="0" kern="1200" smtClean="0">
              <a:latin typeface="宋体" charset="-122"/>
              <a:ea typeface="宋体" charset="-122"/>
            </a:rPr>
            <a:t>表层</a:t>
          </a:r>
          <a:r>
            <a:rPr lang="zh-CN" altLang="zh-CN" sz="1700" b="0" kern="1200" smtClean="0">
              <a:latin typeface="宋体" charset="-122"/>
              <a:ea typeface="宋体" charset="-122"/>
            </a:rPr>
            <a:t>应力</a:t>
          </a:r>
          <a:endParaRPr lang="en-US" altLang="zh-CN" sz="1700" b="0" kern="1200" dirty="0">
            <a:latin typeface="宋体" charset="-122"/>
            <a:ea typeface="宋体" charset="-122"/>
          </a:endParaRPr>
        </a:p>
      </dsp:txBody>
      <dsp:txXfrm>
        <a:off x="1710095" y="867284"/>
        <a:ext cx="2328189" cy="403045"/>
      </dsp:txXfrm>
    </dsp:sp>
    <dsp:sp modelId="{90A645EA-8C31-4B02-A652-504D002B829A}">
      <dsp:nvSpPr>
        <dsp:cNvPr id="0" name=""/>
        <dsp:cNvSpPr/>
      </dsp:nvSpPr>
      <dsp:spPr>
        <a:xfrm>
          <a:off x="1665607" y="1270330"/>
          <a:ext cx="237267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FD7596-A492-4CD0-A2E1-EB5C8DCFC6F9}">
      <dsp:nvSpPr>
        <dsp:cNvPr id="0" name=""/>
        <dsp:cNvSpPr/>
      </dsp:nvSpPr>
      <dsp:spPr>
        <a:xfrm>
          <a:off x="1710095" y="1290482"/>
          <a:ext cx="2328189" cy="40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zh-CN" altLang="zh-CN" sz="1700" b="0" kern="1200" smtClean="0">
              <a:latin typeface="宋体" charset="-122"/>
              <a:ea typeface="宋体" charset="-122"/>
            </a:rPr>
            <a:t>亚表层无破坏</a:t>
          </a:r>
          <a:endParaRPr lang="zh-CN" altLang="en-US" sz="1700" b="0" kern="1200" dirty="0">
            <a:latin typeface="宋体" charset="-122"/>
            <a:ea typeface="宋体" charset="-122"/>
          </a:endParaRPr>
        </a:p>
      </dsp:txBody>
      <dsp:txXfrm>
        <a:off x="1710095" y="1290482"/>
        <a:ext cx="2328189" cy="403045"/>
      </dsp:txXfrm>
    </dsp:sp>
    <dsp:sp modelId="{03FF6185-7520-43A7-8525-0CB42598D638}">
      <dsp:nvSpPr>
        <dsp:cNvPr id="0" name=""/>
        <dsp:cNvSpPr/>
      </dsp:nvSpPr>
      <dsp:spPr>
        <a:xfrm>
          <a:off x="1665607" y="1693528"/>
          <a:ext cx="2372677"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627571-A72A-4FF7-8041-8ECAB6344556}">
      <dsp:nvSpPr>
        <dsp:cNvPr id="0" name=""/>
        <dsp:cNvSpPr/>
      </dsp:nvSpPr>
      <dsp:spPr>
        <a:xfrm>
          <a:off x="0" y="1715040"/>
          <a:ext cx="4038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2B8EDD-2D3A-4583-842E-7BA728473C5A}">
      <dsp:nvSpPr>
        <dsp:cNvPr id="0" name=""/>
        <dsp:cNvSpPr/>
      </dsp:nvSpPr>
      <dsp:spPr>
        <a:xfrm rot="10800000" flipV="1">
          <a:off x="0" y="1715040"/>
          <a:ext cx="4038600" cy="473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zh-CN" altLang="en-US" sz="2100" b="0" kern="1200" dirty="0" smtClean="0">
              <a:latin typeface="黑体" panose="02010609060101010101" pitchFamily="49" charset="-122"/>
              <a:ea typeface="黑体" panose="02010609060101010101" pitchFamily="49" charset="-122"/>
            </a:rPr>
            <a:t>加工效率高</a:t>
          </a:r>
          <a:endParaRPr lang="zh-CN" altLang="en-US" sz="2100" b="0" kern="1200" dirty="0">
            <a:latin typeface="黑体" panose="02010609060101010101" pitchFamily="49" charset="-122"/>
            <a:ea typeface="黑体" panose="02010609060101010101" pitchFamily="49" charset="-122"/>
          </a:endParaRPr>
        </a:p>
      </dsp:txBody>
      <dsp:txXfrm rot="-10800000">
        <a:off x="0" y="1715040"/>
        <a:ext cx="4038600" cy="473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AAC1C-46F6-4F91-B309-7B119EDDEBF1}">
      <dsp:nvSpPr>
        <dsp:cNvPr id="0" name=""/>
        <dsp:cNvSpPr/>
      </dsp:nvSpPr>
      <dsp:spPr>
        <a:xfrm rot="21300000">
          <a:off x="24905" y="1693051"/>
          <a:ext cx="1822397" cy="651082"/>
        </a:xfrm>
        <a:prstGeom prst="mathMinus">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5CEC6F-AEDB-4075-8CF8-D2BD29C26BE8}">
      <dsp:nvSpPr>
        <dsp:cNvPr id="0" name=""/>
        <dsp:cNvSpPr/>
      </dsp:nvSpPr>
      <dsp:spPr>
        <a:xfrm>
          <a:off x="224664" y="201859"/>
          <a:ext cx="561662" cy="1614874"/>
        </a:xfrm>
        <a:prstGeom prst="downArrow">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646CC2-7451-48ED-8280-7CBA6DD91A21}">
      <dsp:nvSpPr>
        <dsp:cNvPr id="0" name=""/>
        <dsp:cNvSpPr/>
      </dsp:nvSpPr>
      <dsp:spPr>
        <a:xfrm>
          <a:off x="861727" y="0"/>
          <a:ext cx="860191" cy="169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kern="1200" dirty="0" smtClean="0"/>
            <a:t>表面沉积</a:t>
          </a:r>
          <a:endParaRPr lang="zh-CN" altLang="en-US" sz="2200" kern="1200" dirty="0"/>
        </a:p>
      </dsp:txBody>
      <dsp:txXfrm>
        <a:off x="861727" y="0"/>
        <a:ext cx="860191" cy="1695618"/>
      </dsp:txXfrm>
    </dsp:sp>
    <dsp:sp modelId="{44E1657C-CB32-476E-A112-E8C18E9882C5}">
      <dsp:nvSpPr>
        <dsp:cNvPr id="0" name=""/>
        <dsp:cNvSpPr/>
      </dsp:nvSpPr>
      <dsp:spPr>
        <a:xfrm>
          <a:off x="1085880" y="2220452"/>
          <a:ext cx="561662" cy="1614874"/>
        </a:xfrm>
        <a:prstGeom prst="upArrow">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sp>
    <dsp:sp modelId="{77A2CC3A-25E6-457E-AF1D-24E0AB16BCB6}">
      <dsp:nvSpPr>
        <dsp:cNvPr id="0" name=""/>
        <dsp:cNvSpPr/>
      </dsp:nvSpPr>
      <dsp:spPr>
        <a:xfrm>
          <a:off x="174966" y="2341567"/>
          <a:ext cx="810836" cy="169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zh-CN" altLang="en-US" sz="2200" kern="1200" dirty="0" smtClean="0"/>
            <a:t>加工效率</a:t>
          </a:r>
          <a:endParaRPr lang="zh-CN" altLang="en-US" sz="2200" kern="1200" dirty="0"/>
        </a:p>
      </dsp:txBody>
      <dsp:txXfrm>
        <a:off x="174966" y="2341567"/>
        <a:ext cx="810836" cy="16956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5A76C-FBF3-4C61-8CDF-4AB5BB94A63E}">
      <dsp:nvSpPr>
        <dsp:cNvPr id="0" name=""/>
        <dsp:cNvSpPr/>
      </dsp:nvSpPr>
      <dsp:spPr>
        <a:xfrm>
          <a:off x="0" y="0"/>
          <a:ext cx="309634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2F461-83EC-4417-856D-271E02F80F48}">
      <dsp:nvSpPr>
        <dsp:cNvPr id="0" name=""/>
        <dsp:cNvSpPr/>
      </dsp:nvSpPr>
      <dsp:spPr>
        <a:xfrm>
          <a:off x="0" y="0"/>
          <a:ext cx="619268" cy="381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smtClean="0"/>
            <a:t>工艺参数</a:t>
          </a:r>
          <a:endParaRPr lang="zh-CN" altLang="en-US" sz="3000" kern="1200" dirty="0"/>
        </a:p>
      </dsp:txBody>
      <dsp:txXfrm>
        <a:off x="0" y="0"/>
        <a:ext cx="619268" cy="3816424"/>
      </dsp:txXfrm>
    </dsp:sp>
    <dsp:sp modelId="{1B3EAAD3-5F6B-4EA9-B726-4DB760CD709E}">
      <dsp:nvSpPr>
        <dsp:cNvPr id="0" name=""/>
        <dsp:cNvSpPr/>
      </dsp:nvSpPr>
      <dsp:spPr>
        <a:xfrm>
          <a:off x="665713" y="44863"/>
          <a:ext cx="2430630" cy="897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zh-CN" altLang="en-US" sz="3900" kern="1200" dirty="0" smtClean="0"/>
            <a:t>加载功率</a:t>
          </a:r>
          <a:endParaRPr lang="zh-CN" altLang="en-US" sz="3900" kern="1200" dirty="0"/>
        </a:p>
      </dsp:txBody>
      <dsp:txXfrm>
        <a:off x="665713" y="44863"/>
        <a:ext cx="2430630" cy="897269"/>
      </dsp:txXfrm>
    </dsp:sp>
    <dsp:sp modelId="{D7C9F811-3CE3-497B-BA82-53A7027A493D}">
      <dsp:nvSpPr>
        <dsp:cNvPr id="0" name=""/>
        <dsp:cNvSpPr/>
      </dsp:nvSpPr>
      <dsp:spPr>
        <a:xfrm>
          <a:off x="619268" y="942133"/>
          <a:ext cx="247707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42BAB0-E93F-4490-ABEF-7C1216B51C8B}">
      <dsp:nvSpPr>
        <dsp:cNvPr id="0" name=""/>
        <dsp:cNvSpPr/>
      </dsp:nvSpPr>
      <dsp:spPr>
        <a:xfrm>
          <a:off x="665713" y="986996"/>
          <a:ext cx="2430630" cy="897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zh-CN" altLang="en-US" sz="3900" kern="1200" dirty="0" smtClean="0"/>
            <a:t>气体流量</a:t>
          </a:r>
          <a:endParaRPr lang="zh-CN" altLang="en-US" sz="3900" kern="1200" dirty="0"/>
        </a:p>
      </dsp:txBody>
      <dsp:txXfrm>
        <a:off x="665713" y="986996"/>
        <a:ext cx="2430630" cy="897269"/>
      </dsp:txXfrm>
    </dsp:sp>
    <dsp:sp modelId="{83FB2ED3-69D1-4BAB-BC17-DDAD61A6A55D}">
      <dsp:nvSpPr>
        <dsp:cNvPr id="0" name=""/>
        <dsp:cNvSpPr/>
      </dsp:nvSpPr>
      <dsp:spPr>
        <a:xfrm>
          <a:off x="619268" y="1884266"/>
          <a:ext cx="247707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DA17C6-2040-4746-B275-0C38B35519FA}">
      <dsp:nvSpPr>
        <dsp:cNvPr id="0" name=""/>
        <dsp:cNvSpPr/>
      </dsp:nvSpPr>
      <dsp:spPr>
        <a:xfrm>
          <a:off x="665713" y="1929129"/>
          <a:ext cx="2430630" cy="897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zh-CN" altLang="en-US" sz="3900" kern="1200" dirty="0" smtClean="0"/>
            <a:t>气体配比</a:t>
          </a:r>
          <a:endParaRPr lang="zh-CN" altLang="en-US" sz="3900" kern="1200" dirty="0"/>
        </a:p>
      </dsp:txBody>
      <dsp:txXfrm>
        <a:off x="665713" y="1929129"/>
        <a:ext cx="2430630" cy="897269"/>
      </dsp:txXfrm>
    </dsp:sp>
    <dsp:sp modelId="{5AB5F726-93EC-4C6A-8B85-FFF43D2E91B5}">
      <dsp:nvSpPr>
        <dsp:cNvPr id="0" name=""/>
        <dsp:cNvSpPr/>
      </dsp:nvSpPr>
      <dsp:spPr>
        <a:xfrm>
          <a:off x="619268" y="2826399"/>
          <a:ext cx="247707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73F944-E2B5-411A-B48B-0B7AB6AF26C3}">
      <dsp:nvSpPr>
        <dsp:cNvPr id="0" name=""/>
        <dsp:cNvSpPr/>
      </dsp:nvSpPr>
      <dsp:spPr>
        <a:xfrm>
          <a:off x="665713" y="2871262"/>
          <a:ext cx="2430630" cy="897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zh-CN" altLang="en-US" sz="3900" kern="1200" dirty="0" smtClean="0"/>
            <a:t>加工距离</a:t>
          </a:r>
          <a:endParaRPr lang="zh-CN" altLang="en-US" sz="3900" kern="1200" dirty="0"/>
        </a:p>
      </dsp:txBody>
      <dsp:txXfrm>
        <a:off x="665713" y="2871262"/>
        <a:ext cx="2430630" cy="897269"/>
      </dsp:txXfrm>
    </dsp:sp>
    <dsp:sp modelId="{52E334C1-EB1C-46F8-9771-5705D58A9815}">
      <dsp:nvSpPr>
        <dsp:cNvPr id="0" name=""/>
        <dsp:cNvSpPr/>
      </dsp:nvSpPr>
      <dsp:spPr>
        <a:xfrm>
          <a:off x="619268" y="3768532"/>
          <a:ext cx="2477075"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36C44D-4F26-49C3-B93E-17D611961497}" type="datetimeFigureOut">
              <a:rPr lang="zh-CN" altLang="en-US" smtClean="0"/>
              <a:t>2013/11/28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334F54-D6EC-449B-A278-2B322E531E64}" type="slidenum">
              <a:rPr lang="zh-CN" altLang="en-US" smtClean="0"/>
              <a:t>‹#›</a:t>
            </a:fld>
            <a:endParaRPr lang="zh-CN" altLang="en-US"/>
          </a:p>
        </p:txBody>
      </p:sp>
    </p:spTree>
    <p:extLst>
      <p:ext uri="{BB962C8B-B14F-4D97-AF65-F5344CB8AC3E}">
        <p14:creationId xmlns:p14="http://schemas.microsoft.com/office/powerpoint/2010/main" val="106492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334F54-D6EC-449B-A278-2B322E531E64}" type="slidenum">
              <a:rPr lang="zh-CN" altLang="en-US" smtClean="0"/>
              <a:t>7</a:t>
            </a:fld>
            <a:endParaRPr lang="zh-CN" altLang="en-US"/>
          </a:p>
        </p:txBody>
      </p:sp>
    </p:spTree>
    <p:extLst>
      <p:ext uri="{BB962C8B-B14F-4D97-AF65-F5344CB8AC3E}">
        <p14:creationId xmlns:p14="http://schemas.microsoft.com/office/powerpoint/2010/main" val="5700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334F54-D6EC-449B-A278-2B322E531E64}" type="slidenum">
              <a:rPr lang="zh-CN" altLang="en-US" smtClean="0"/>
              <a:t>9</a:t>
            </a:fld>
            <a:endParaRPr lang="zh-CN" altLang="en-US"/>
          </a:p>
        </p:txBody>
      </p:sp>
    </p:spTree>
    <p:extLst>
      <p:ext uri="{BB962C8B-B14F-4D97-AF65-F5344CB8AC3E}">
        <p14:creationId xmlns:p14="http://schemas.microsoft.com/office/powerpoint/2010/main" val="331346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334F54-D6EC-449B-A278-2B322E531E64}" type="slidenum">
              <a:rPr lang="zh-CN" altLang="en-US" smtClean="0"/>
              <a:t>11</a:t>
            </a:fld>
            <a:endParaRPr lang="zh-CN" altLang="en-US"/>
          </a:p>
        </p:txBody>
      </p:sp>
    </p:spTree>
    <p:extLst>
      <p:ext uri="{BB962C8B-B14F-4D97-AF65-F5344CB8AC3E}">
        <p14:creationId xmlns:p14="http://schemas.microsoft.com/office/powerpoint/2010/main" val="390856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矩形 6"/>
          <p:cNvSpPr/>
          <p:nvPr userDrawn="1"/>
        </p:nvSpPr>
        <p:spPr>
          <a:xfrm>
            <a:off x="0" y="40466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7200" y="413792"/>
            <a:ext cx="8229600" cy="1143000"/>
          </a:xfrm>
          <a:prstGeom prst="rect">
            <a:avLst/>
          </a:prstGeom>
        </p:spPr>
        <p:txBody>
          <a:bodyPr>
            <a:normAutofit/>
          </a:bodyPr>
          <a:lstStyle>
            <a:lvl1pPr>
              <a:defRPr sz="3600">
                <a:solidFill>
                  <a:schemeClr val="bg1"/>
                </a:solidFill>
              </a:defRPr>
            </a:lvl1pPr>
          </a:lstStyle>
          <a:p>
            <a:r>
              <a:rPr lang="zh-CN" altLang="en-US" smtClean="0"/>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0" y="40466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457200" y="413792"/>
            <a:ext cx="8229600" cy="1143000"/>
          </a:xfrm>
          <a:prstGeom prst="rect">
            <a:avLst/>
          </a:prstGeom>
        </p:spPr>
        <p:txBody>
          <a:bodyPr>
            <a:normAutofit/>
          </a:bodyPr>
          <a:lstStyle>
            <a:lvl1pPr>
              <a:defRPr sz="3600">
                <a:solidFill>
                  <a:schemeClr val="bg1"/>
                </a:solidFill>
              </a:defRPr>
            </a:lvl1p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0" name="矩形 9"/>
          <p:cNvSpPr/>
          <p:nvPr userDrawn="1"/>
        </p:nvSpPr>
        <p:spPr>
          <a:xfrm>
            <a:off x="0" y="40466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a:spLocks noGrp="1"/>
          </p:cNvSpPr>
          <p:nvPr>
            <p:ph type="title"/>
          </p:nvPr>
        </p:nvSpPr>
        <p:spPr>
          <a:xfrm>
            <a:off x="457200" y="413792"/>
            <a:ext cx="8229600" cy="1143000"/>
          </a:xfrm>
          <a:prstGeom prst="rect">
            <a:avLst/>
          </a:prstGeom>
        </p:spPr>
        <p:txBody>
          <a:bodyPr>
            <a:normAutofit/>
          </a:bodyPr>
          <a:lstStyle>
            <a:lvl1pPr>
              <a:defRPr sz="3600">
                <a:solidFill>
                  <a:schemeClr val="bg1"/>
                </a:solidFill>
              </a:defRPr>
            </a:lvl1p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40466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a:spLocks noGrp="1"/>
          </p:cNvSpPr>
          <p:nvPr>
            <p:ph type="title"/>
          </p:nvPr>
        </p:nvSpPr>
        <p:spPr>
          <a:xfrm>
            <a:off x="457200" y="413792"/>
            <a:ext cx="8229600" cy="1143000"/>
          </a:xfrm>
          <a:prstGeom prst="rect">
            <a:avLst/>
          </a:prstGeom>
        </p:spPr>
        <p:txBody>
          <a:bodyPr>
            <a:normAutofit/>
          </a:bodyPr>
          <a:lstStyle>
            <a:lvl1pPr>
              <a:defRPr sz="3600">
                <a:solidFill>
                  <a:schemeClr val="bg1"/>
                </a:solidFill>
              </a:defRPr>
            </a:lvl1p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2013/11/28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2013/11/28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8" name="标题 1"/>
          <p:cNvSpPr txBox="1">
            <a:spLocks/>
          </p:cNvSpPr>
          <p:nvPr userDrawn="1"/>
        </p:nvSpPr>
        <p:spPr>
          <a:xfrm>
            <a:off x="457200" y="413792"/>
            <a:ext cx="8229600" cy="1143000"/>
          </a:xfrm>
          <a:prstGeom prst="rect">
            <a:avLst/>
          </a:prstGeom>
        </p:spPr>
        <p:txBody>
          <a:bodyPr>
            <a:normAutofit/>
          </a:bodyPr>
          <a:lstStyle>
            <a:lvl1pPr algn="ctr" defTabSz="914400" rtl="0" eaLnBrk="1" latinLnBrk="0" hangingPunct="1">
              <a:spcBef>
                <a:spcPct val="0"/>
              </a:spcBef>
              <a:buNone/>
              <a:defRPr sz="3600" kern="1200">
                <a:solidFill>
                  <a:schemeClr val="bg1"/>
                </a:solidFill>
                <a:latin typeface="+mj-lt"/>
                <a:ea typeface="+mj-ea"/>
                <a:cs typeface="+mj-cs"/>
              </a:defRPr>
            </a:lvl1pPr>
          </a:lstStyle>
          <a:p>
            <a:r>
              <a:rPr lang="zh-CN" altLang="en-US" dirty="0" smtClean="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diagramQuickStyle" Target="../diagrams/quickStyle4.xml"/><Relationship Id="rId3" Type="http://schemas.openxmlformats.org/officeDocument/2006/relationships/image" Target="../media/image14.jpeg"/><Relationship Id="rId7" Type="http://schemas.openxmlformats.org/officeDocument/2006/relationships/diagramLayout" Target="../diagrams/layout3.xml"/><Relationship Id="rId12" Type="http://schemas.openxmlformats.org/officeDocument/2006/relationships/diagramLayout" Target="../diagrams/layout4.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Data" Target="../diagrams/data3.xml"/><Relationship Id="rId11" Type="http://schemas.openxmlformats.org/officeDocument/2006/relationships/diagramData" Target="../diagrams/data4.xml"/><Relationship Id="rId5" Type="http://schemas.openxmlformats.org/officeDocument/2006/relationships/image" Target="../media/image15.jpeg"/><Relationship Id="rId15" Type="http://schemas.microsoft.com/office/2007/relationships/diagramDrawing" Target="../diagrams/drawing4.xml"/><Relationship Id="rId10" Type="http://schemas.microsoft.com/office/2007/relationships/diagramDrawing" Target="../diagrams/drawing3.xml"/><Relationship Id="rId4" Type="http://schemas.microsoft.com/office/2007/relationships/hdphoto" Target="../media/hdphoto1.wdp"/><Relationship Id="rId9" Type="http://schemas.openxmlformats.org/officeDocument/2006/relationships/diagramColors" Target="../diagrams/colors3.xml"/><Relationship Id="rId14" Type="http://schemas.openxmlformats.org/officeDocument/2006/relationships/diagramColors" Target="../diagrams/colors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6.xml"/><Relationship Id="rId4" Type="http://schemas.openxmlformats.org/officeDocument/2006/relationships/image" Target="../media/image47.wmf"/></Relationships>
</file>

<file path=ppt/slides/_rels/slide2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628800"/>
            <a:ext cx="9144000" cy="2304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763688" y="2132856"/>
            <a:ext cx="5830416" cy="1470025"/>
          </a:xfrm>
        </p:spPr>
        <p:txBody>
          <a:bodyPr/>
          <a:lstStyle/>
          <a:p>
            <a:r>
              <a:rPr lang="zh-CN" altLang="en-US" dirty="0">
                <a:solidFill>
                  <a:schemeClr val="bg1"/>
                </a:solidFill>
                <a:latin typeface="黑体" panose="02010609060101010101" pitchFamily="49" charset="-122"/>
                <a:ea typeface="黑体" panose="02010609060101010101" pitchFamily="49" charset="-122"/>
              </a:rPr>
              <a:t>大气</a:t>
            </a:r>
            <a:r>
              <a:rPr lang="zh-CN" altLang="en-US" dirty="0" smtClean="0">
                <a:solidFill>
                  <a:schemeClr val="bg1"/>
                </a:solidFill>
                <a:latin typeface="黑体" panose="02010609060101010101" pitchFamily="49" charset="-122"/>
                <a:ea typeface="黑体" panose="02010609060101010101" pitchFamily="49" charset="-122"/>
              </a:rPr>
              <a:t>等离子体加工技术定量去除研究</a:t>
            </a:r>
            <a:endParaRPr lang="zh-CN" altLang="en-US" dirty="0">
              <a:solidFill>
                <a:schemeClr val="bg1"/>
              </a:solidFill>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a:xfrm>
            <a:off x="1843608" y="4149080"/>
            <a:ext cx="6400800" cy="1752600"/>
          </a:xfrm>
        </p:spPr>
        <p:txBody>
          <a:bodyPr/>
          <a:lstStyle/>
          <a:p>
            <a:pPr algn="l"/>
            <a:r>
              <a:rPr lang="zh-CN" altLang="en-US" dirty="0" smtClean="0">
                <a:solidFill>
                  <a:schemeClr val="tx1"/>
                </a:solidFill>
              </a:rPr>
              <a:t>姓名：党炜</a:t>
            </a:r>
            <a:endParaRPr lang="en-US" altLang="zh-CN" dirty="0" smtClean="0">
              <a:solidFill>
                <a:schemeClr val="tx1"/>
              </a:solidFill>
            </a:endParaRPr>
          </a:p>
          <a:p>
            <a:pPr algn="l"/>
            <a:r>
              <a:rPr lang="zh-CN" altLang="en-US" dirty="0" smtClean="0">
                <a:solidFill>
                  <a:schemeClr val="tx1"/>
                </a:solidFill>
              </a:rPr>
              <a:t>专业：机械工程</a:t>
            </a:r>
            <a:endParaRPr lang="en-US" altLang="zh-CN" dirty="0" smtClean="0">
              <a:solidFill>
                <a:schemeClr val="tx1"/>
              </a:solidFill>
            </a:endParaRPr>
          </a:p>
          <a:p>
            <a:pPr algn="l"/>
            <a:r>
              <a:rPr lang="zh-CN" altLang="en-US" dirty="0" smtClean="0">
                <a:solidFill>
                  <a:schemeClr val="tx1"/>
                </a:solidFill>
              </a:rPr>
              <a:t>导师：李兵教授 </a:t>
            </a:r>
            <a:endParaRPr lang="zh-CN" altLang="en-US" dirty="0">
              <a:solidFill>
                <a:schemeClr val="tx1"/>
              </a:solidFill>
            </a:endParaRPr>
          </a:p>
        </p:txBody>
      </p:sp>
    </p:spTree>
    <p:extLst>
      <p:ext uri="{BB962C8B-B14F-4D97-AF65-F5344CB8AC3E}">
        <p14:creationId xmlns:p14="http://schemas.microsoft.com/office/powerpoint/2010/main" val="4198053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315" y="1844824"/>
            <a:ext cx="3347101" cy="4069423"/>
          </a:xfrm>
          <a:prstGeom prst="rect">
            <a:avLst/>
          </a:prstGeom>
          <a:solidFill>
            <a:srgbClr val="FFFFFF">
              <a:shade val="85000"/>
            </a:srgbClr>
          </a:solidFill>
          <a:ln w="88900" cap="sq">
            <a:no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 name="标题 1"/>
          <p:cNvSpPr>
            <a:spLocks noGrp="1"/>
          </p:cNvSpPr>
          <p:nvPr>
            <p:ph type="title"/>
          </p:nvPr>
        </p:nvSpPr>
        <p:spPr>
          <a:xfrm>
            <a:off x="457200" y="188640"/>
            <a:ext cx="8229600" cy="1143000"/>
          </a:xfrm>
        </p:spPr>
        <p:txBody>
          <a:bodyPr anchor="ctr"/>
          <a:lstStyle/>
          <a:p>
            <a:r>
              <a:rPr lang="zh-CN" altLang="en-US" dirty="0"/>
              <a:t>加工系统建立及改进</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t="8020"/>
          <a:stretch>
            <a:fillRect/>
          </a:stretch>
        </p:blipFill>
        <p:spPr bwMode="auto">
          <a:xfrm>
            <a:off x="767877" y="1844824"/>
            <a:ext cx="3467516" cy="1003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877" y="3426367"/>
            <a:ext cx="3467516" cy="2487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5">
            <a:biLevel thresh="50000"/>
          </a:blip>
          <a:stretch>
            <a:fillRect/>
          </a:stretch>
        </p:blipFill>
        <p:spPr bwMode="invGray">
          <a:xfrm>
            <a:off x="4879488" y="1844824"/>
            <a:ext cx="3364920" cy="4069423"/>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439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pic>
        <p:nvPicPr>
          <p:cNvPr id="3" name="图片 2"/>
          <p:cNvPicPr/>
          <p:nvPr/>
        </p:nvPicPr>
        <p:blipFill>
          <a:blip r:embed="rId3" cstate="print">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06968" y="4149080"/>
            <a:ext cx="2880320" cy="1718632"/>
          </a:xfrm>
          <a:prstGeom prst="rect">
            <a:avLst/>
          </a:prstGeom>
        </p:spPr>
      </p:pic>
      <p:pic>
        <p:nvPicPr>
          <p:cNvPr id="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40152" y="1679104"/>
            <a:ext cx="2880320" cy="215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图示 4"/>
          <p:cNvGraphicFramePr/>
          <p:nvPr>
            <p:extLst>
              <p:ext uri="{D42A27DB-BD31-4B8C-83A1-F6EECF244321}">
                <p14:modId xmlns:p14="http://schemas.microsoft.com/office/powerpoint/2010/main" val="1127003330"/>
              </p:ext>
            </p:extLst>
          </p:nvPr>
        </p:nvGraphicFramePr>
        <p:xfrm>
          <a:off x="3779912" y="1772816"/>
          <a:ext cx="1872208" cy="40371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图示 6"/>
          <p:cNvGraphicFramePr/>
          <p:nvPr>
            <p:extLst>
              <p:ext uri="{D42A27DB-BD31-4B8C-83A1-F6EECF244321}">
                <p14:modId xmlns:p14="http://schemas.microsoft.com/office/powerpoint/2010/main" val="2775149510"/>
              </p:ext>
            </p:extLst>
          </p:nvPr>
        </p:nvGraphicFramePr>
        <p:xfrm>
          <a:off x="467544" y="1916832"/>
          <a:ext cx="3096344" cy="381642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044148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484784"/>
            <a:ext cx="8753531" cy="3528392"/>
          </a:xfrm>
          <a:prstGeom prst="rect">
            <a:avLst/>
          </a:prstGeom>
        </p:spPr>
      </p:pic>
      <p:sp>
        <p:nvSpPr>
          <p:cNvPr id="4" name="TextBox 3"/>
          <p:cNvSpPr txBox="1"/>
          <p:nvPr/>
        </p:nvSpPr>
        <p:spPr>
          <a:xfrm>
            <a:off x="3052695" y="5157192"/>
            <a:ext cx="2959465" cy="307777"/>
          </a:xfrm>
          <a:prstGeom prst="rect">
            <a:avLst/>
          </a:prstGeom>
          <a:noFill/>
        </p:spPr>
        <p:txBody>
          <a:bodyPr wrap="none" rtlCol="0">
            <a:spAutoFit/>
          </a:bodyPr>
          <a:lstStyle/>
          <a:p>
            <a:r>
              <a:rPr lang="en-US" altLang="zh-CN" sz="1400" dirty="0" smtClean="0"/>
              <a:t>F</a:t>
            </a:r>
            <a:r>
              <a:rPr lang="zh-CN" altLang="en-US" sz="1400" dirty="0" smtClean="0"/>
              <a:t>原子发射光谱强度随加载功率变化</a:t>
            </a:r>
            <a:endParaRPr lang="zh-CN" altLang="en-US" sz="1400" dirty="0"/>
          </a:p>
        </p:txBody>
      </p:sp>
    </p:spTree>
    <p:extLst>
      <p:ext uri="{BB962C8B-B14F-4D97-AF65-F5344CB8AC3E}">
        <p14:creationId xmlns:p14="http://schemas.microsoft.com/office/powerpoint/2010/main" val="2920589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smtClean="0"/>
              <a:t>加工工艺参数研究</a:t>
            </a:r>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09" y="1430274"/>
            <a:ext cx="7816431" cy="3150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268760"/>
            <a:ext cx="2693463" cy="2130946"/>
          </a:xfrm>
          <a:prstGeom prst="rect">
            <a:avLst/>
          </a:prstGeom>
          <a:noFill/>
          <a:ln w="9525">
            <a:solidFill>
              <a:srgbClr val="FF0000"/>
            </a:solidFill>
            <a:miter lim="800000"/>
            <a:headEnd/>
            <a:tailEnd/>
          </a:ln>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9" name="矩形 8"/>
          <p:cNvSpPr/>
          <p:nvPr/>
        </p:nvSpPr>
        <p:spPr bwMode="auto">
          <a:xfrm>
            <a:off x="4644008" y="3573016"/>
            <a:ext cx="792088" cy="867590"/>
          </a:xfrm>
          <a:prstGeom prst="rect">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宋体" pitchFamily="2" charset="-122"/>
              <a:ea typeface="宋体" pitchFamily="2" charset="-122"/>
            </a:endParaRPr>
          </a:p>
        </p:txBody>
      </p:sp>
      <p:sp>
        <p:nvSpPr>
          <p:cNvPr id="10" name="TextBox 9"/>
          <p:cNvSpPr txBox="1"/>
          <p:nvPr/>
        </p:nvSpPr>
        <p:spPr>
          <a:xfrm>
            <a:off x="716008" y="4725144"/>
            <a:ext cx="7816431" cy="1477328"/>
          </a:xfrm>
          <a:prstGeom prst="rect">
            <a:avLst/>
          </a:prstGeom>
          <a:noFill/>
        </p:spPr>
        <p:txBody>
          <a:bodyPr wrap="square" rtlCol="0">
            <a:spAutoFit/>
          </a:bodyPr>
          <a:lstStyle/>
          <a:p>
            <a:r>
              <a:rPr lang="en-US" altLang="zh-CN" dirty="0" smtClean="0">
                <a:latin typeface="宋体" pitchFamily="2" charset="-122"/>
                <a:ea typeface="宋体" pitchFamily="2" charset="-122"/>
              </a:rPr>
              <a:t>30W(</a:t>
            </a:r>
            <a:r>
              <a:rPr lang="zh-CN" altLang="en-US" dirty="0" smtClean="0">
                <a:latin typeface="宋体" pitchFamily="2" charset="-122"/>
                <a:ea typeface="宋体" pitchFamily="2" charset="-122"/>
              </a:rPr>
              <a:t>蓝</a:t>
            </a:r>
            <a:r>
              <a:rPr lang="en-US" altLang="zh-CN" dirty="0" smtClean="0">
                <a:latin typeface="宋体" pitchFamily="2" charset="-122"/>
                <a:ea typeface="宋体" pitchFamily="2" charset="-122"/>
              </a:rPr>
              <a:t>)  40W(</a:t>
            </a:r>
            <a:r>
              <a:rPr lang="zh-CN" altLang="en-US" dirty="0" smtClean="0">
                <a:latin typeface="宋体" pitchFamily="2" charset="-122"/>
                <a:ea typeface="宋体" pitchFamily="2" charset="-122"/>
              </a:rPr>
              <a:t>绿</a:t>
            </a:r>
            <a:r>
              <a:rPr lang="en-US" altLang="zh-CN" dirty="0" smtClean="0">
                <a:latin typeface="宋体" pitchFamily="2" charset="-122"/>
                <a:ea typeface="宋体" pitchFamily="2" charset="-122"/>
              </a:rPr>
              <a:t>) 90W(</a:t>
            </a:r>
            <a:r>
              <a:rPr lang="zh-CN" altLang="en-US" dirty="0" smtClean="0">
                <a:latin typeface="宋体" pitchFamily="2" charset="-122"/>
                <a:ea typeface="宋体" pitchFamily="2" charset="-122"/>
              </a:rPr>
              <a:t>红</a:t>
            </a:r>
            <a:r>
              <a:rPr lang="en-US" altLang="zh-CN" dirty="0" smtClean="0">
                <a:latin typeface="宋体" pitchFamily="2" charset="-122"/>
                <a:ea typeface="宋体" pitchFamily="2" charset="-122"/>
              </a:rPr>
              <a:t>)</a:t>
            </a:r>
          </a:p>
          <a:p>
            <a:r>
              <a:rPr lang="zh-CN" altLang="en-US" dirty="0" smtClean="0">
                <a:solidFill>
                  <a:srgbClr val="C00000"/>
                </a:solidFill>
                <a:latin typeface="宋体" pitchFamily="2" charset="-122"/>
                <a:ea typeface="宋体" pitchFamily="2" charset="-122"/>
              </a:rPr>
              <a:t>活性粒子浓度随功率增加单调增加。</a:t>
            </a:r>
            <a:endParaRPr lang="en-US" altLang="zh-CN" dirty="0" smtClean="0">
              <a:solidFill>
                <a:srgbClr val="C00000"/>
              </a:solidFill>
              <a:latin typeface="宋体" pitchFamily="2" charset="-122"/>
              <a:ea typeface="宋体" pitchFamily="2" charset="-122"/>
            </a:endParaRPr>
          </a:p>
          <a:p>
            <a:r>
              <a:rPr lang="zh-CN" altLang="en-US" dirty="0" smtClean="0">
                <a:latin typeface="宋体" pitchFamily="2" charset="-122"/>
                <a:ea typeface="宋体" pitchFamily="2" charset="-122"/>
              </a:rPr>
              <a:t>但功率过高，形成不稳定的拉弧放电</a:t>
            </a:r>
            <a:r>
              <a:rPr lang="en-US" altLang="zh-CN" dirty="0" smtClean="0">
                <a:latin typeface="宋体" pitchFamily="2" charset="-122"/>
                <a:ea typeface="宋体" pitchFamily="2" charset="-122"/>
              </a:rPr>
              <a:t>,</a:t>
            </a:r>
            <a:r>
              <a:rPr lang="zh-CN" altLang="en-US" dirty="0" smtClean="0">
                <a:latin typeface="宋体" pitchFamily="2" charset="-122"/>
                <a:ea typeface="宋体" pitchFamily="2" charset="-122"/>
              </a:rPr>
              <a:t>产生高温，烧伤工件，损坏等离子体发生器。</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故存在</a:t>
            </a:r>
            <a:r>
              <a:rPr lang="zh-CN" altLang="en-US" dirty="0" smtClean="0">
                <a:solidFill>
                  <a:srgbClr val="C00000"/>
                </a:solidFill>
                <a:latin typeface="宋体" pitchFamily="2" charset="-122"/>
                <a:ea typeface="宋体" pitchFamily="2" charset="-122"/>
              </a:rPr>
              <a:t>最高稳定功率。</a:t>
            </a:r>
            <a:endParaRPr lang="zh-CN" altLang="en-US" dirty="0">
              <a:solidFill>
                <a:srgbClr val="C00000"/>
              </a:solidFill>
              <a:latin typeface="宋体" pitchFamily="2" charset="-122"/>
              <a:ea typeface="宋体" pitchFamily="2" charset="-122"/>
            </a:endParaRPr>
          </a:p>
        </p:txBody>
      </p:sp>
    </p:spTree>
    <p:extLst>
      <p:ext uri="{BB962C8B-B14F-4D97-AF65-F5344CB8AC3E}">
        <p14:creationId xmlns:p14="http://schemas.microsoft.com/office/powerpoint/2010/main" val="518513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smtClean="0"/>
              <a:t>加工工艺参数研究</a:t>
            </a:r>
            <a:endParaRPr lang="zh-CN" altLang="en-US" dirty="0"/>
          </a:p>
        </p:txBody>
      </p:sp>
      <p:pic>
        <p:nvPicPr>
          <p:cNvPr id="3" name="图片 2"/>
          <p:cNvPicPr/>
          <p:nvPr/>
        </p:nvPicPr>
        <p:blipFill>
          <a:blip r:embed="rId2"/>
          <a:srcRect b="46472"/>
          <a:stretch>
            <a:fillRect/>
          </a:stretch>
        </p:blipFill>
        <p:spPr bwMode="auto">
          <a:xfrm>
            <a:off x="1042724" y="1493560"/>
            <a:ext cx="7272808" cy="3096344"/>
          </a:xfrm>
          <a:prstGeom prst="rect">
            <a:avLst/>
          </a:prstGeom>
          <a:noFill/>
          <a:ln w="9525">
            <a:noFill/>
            <a:miter lim="800000"/>
            <a:headEnd/>
            <a:tailEnd/>
          </a:ln>
        </p:spPr>
      </p:pic>
      <p:sp>
        <p:nvSpPr>
          <p:cNvPr id="4" name="TextBox 3"/>
          <p:cNvSpPr txBox="1"/>
          <p:nvPr/>
        </p:nvSpPr>
        <p:spPr>
          <a:xfrm>
            <a:off x="3131840" y="4941167"/>
            <a:ext cx="2973891" cy="307777"/>
          </a:xfrm>
          <a:prstGeom prst="rect">
            <a:avLst/>
          </a:prstGeom>
          <a:noFill/>
        </p:spPr>
        <p:txBody>
          <a:bodyPr wrap="none" rtlCol="0">
            <a:spAutoFit/>
          </a:bodyPr>
          <a:lstStyle/>
          <a:p>
            <a:r>
              <a:rPr lang="en-US" altLang="zh-CN" sz="1400" dirty="0" smtClean="0">
                <a:latin typeface="宋体" pitchFamily="2" charset="-122"/>
                <a:ea typeface="宋体" pitchFamily="2" charset="-122"/>
              </a:rPr>
              <a:t>5SLM(</a:t>
            </a:r>
            <a:r>
              <a:rPr lang="zh-CN" altLang="en-US" sz="1400" dirty="0" smtClean="0">
                <a:latin typeface="宋体" pitchFamily="2" charset="-122"/>
                <a:ea typeface="宋体" pitchFamily="2" charset="-122"/>
              </a:rPr>
              <a:t>蓝</a:t>
            </a:r>
            <a:r>
              <a:rPr lang="en-US" altLang="zh-CN" sz="1400" dirty="0" smtClean="0">
                <a:latin typeface="宋体" pitchFamily="2" charset="-122"/>
                <a:ea typeface="宋体" pitchFamily="2" charset="-122"/>
              </a:rPr>
              <a:t>)</a:t>
            </a:r>
            <a:r>
              <a:rPr lang="zh-CN" altLang="en-US" sz="1400" dirty="0" smtClean="0">
                <a:latin typeface="宋体" pitchFamily="2" charset="-122"/>
                <a:ea typeface="宋体" pitchFamily="2" charset="-122"/>
              </a:rPr>
              <a:t>与</a:t>
            </a:r>
            <a:r>
              <a:rPr lang="en-US" altLang="zh-CN" sz="1400" dirty="0" smtClean="0">
                <a:latin typeface="宋体" pitchFamily="2" charset="-122"/>
                <a:ea typeface="宋体" pitchFamily="2" charset="-122"/>
              </a:rPr>
              <a:t>2SLM(</a:t>
            </a:r>
            <a:r>
              <a:rPr lang="zh-CN" altLang="en-US" sz="1400" dirty="0" smtClean="0">
                <a:latin typeface="宋体" pitchFamily="2" charset="-122"/>
                <a:ea typeface="宋体" pitchFamily="2" charset="-122"/>
              </a:rPr>
              <a:t>红</a:t>
            </a:r>
            <a:r>
              <a:rPr lang="en-US" altLang="zh-CN" sz="1400" dirty="0" smtClean="0">
                <a:latin typeface="宋体" pitchFamily="2" charset="-122"/>
                <a:ea typeface="宋体" pitchFamily="2" charset="-122"/>
              </a:rPr>
              <a:t>)</a:t>
            </a:r>
            <a:r>
              <a:rPr lang="zh-CN" altLang="en-US" sz="1400" dirty="0">
                <a:latin typeface="宋体" pitchFamily="2" charset="-122"/>
                <a:ea typeface="宋体" pitchFamily="2" charset="-122"/>
              </a:rPr>
              <a:t>原子发射光谱</a:t>
            </a:r>
          </a:p>
        </p:txBody>
      </p:sp>
      <p:sp>
        <p:nvSpPr>
          <p:cNvPr id="5" name="TextBox 4"/>
          <p:cNvSpPr txBox="1"/>
          <p:nvPr/>
        </p:nvSpPr>
        <p:spPr>
          <a:xfrm>
            <a:off x="2464598" y="5446965"/>
            <a:ext cx="4339650" cy="646331"/>
          </a:xfrm>
          <a:prstGeom prst="rect">
            <a:avLst/>
          </a:prstGeom>
          <a:noFill/>
        </p:spPr>
        <p:txBody>
          <a:bodyPr wrap="none" rtlCol="0">
            <a:spAutoFit/>
          </a:bodyPr>
          <a:lstStyle/>
          <a:p>
            <a:r>
              <a:rPr lang="zh-CN" altLang="en-US" dirty="0" smtClean="0">
                <a:latin typeface="宋体" pitchFamily="2" charset="-122"/>
                <a:ea typeface="宋体" pitchFamily="2" charset="-122"/>
              </a:rPr>
              <a:t>更高的流量使得等离子体总体强度更高，</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成本也更高</a:t>
            </a:r>
            <a:r>
              <a:rPr lang="zh-CN" altLang="en-US" dirty="0">
                <a:latin typeface="宋体" pitchFamily="2" charset="-122"/>
                <a:ea typeface="宋体" pitchFamily="2" charset="-122"/>
              </a:rPr>
              <a:t>。</a:t>
            </a:r>
          </a:p>
        </p:txBody>
      </p:sp>
    </p:spTree>
    <p:extLst>
      <p:ext uri="{BB962C8B-B14F-4D97-AF65-F5344CB8AC3E}">
        <p14:creationId xmlns:p14="http://schemas.microsoft.com/office/powerpoint/2010/main" val="1557549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745553236"/>
              </p:ext>
            </p:extLst>
          </p:nvPr>
        </p:nvGraphicFramePr>
        <p:xfrm>
          <a:off x="179512" y="1844824"/>
          <a:ext cx="4536504" cy="857230"/>
        </p:xfrm>
        <a:graphic>
          <a:graphicData uri="http://schemas.openxmlformats.org/drawingml/2006/table">
            <a:tbl>
              <a:tblPr firstRow="1" bandRow="1">
                <a:tableStyleId>{3B4B98B0-60AC-42C2-AFA5-B58CD77FA1E5}</a:tableStyleId>
              </a:tblPr>
              <a:tblGrid>
                <a:gridCol w="2268252"/>
                <a:gridCol w="2268252"/>
              </a:tblGrid>
              <a:tr h="428615">
                <a:tc>
                  <a:txBody>
                    <a:bodyPr/>
                    <a:lstStyle/>
                    <a:p>
                      <a:pPr algn="ctr"/>
                      <a:r>
                        <a:rPr lang="zh-CN" altLang="en-US" dirty="0" smtClean="0"/>
                        <a:t>基底气体</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dirty="0" smtClean="0"/>
                        <a:t>反应气体</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28615">
                <a:tc>
                  <a:txBody>
                    <a:bodyPr/>
                    <a:lstStyle/>
                    <a:p>
                      <a:pPr algn="ctr"/>
                      <a:r>
                        <a:rPr lang="en-US" altLang="zh-CN" dirty="0" smtClean="0"/>
                        <a:t>He</a:t>
                      </a:r>
                      <a:endParaRPr lang="zh-CN" altLang="en-US" b="0"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smtClean="0"/>
                        <a:t>CF</a:t>
                      </a:r>
                      <a:r>
                        <a:rPr lang="en-US" altLang="zh-CN" baseline="-25000" dirty="0" smtClean="0"/>
                        <a:t>4</a:t>
                      </a:r>
                      <a:endParaRPr lang="zh-CN" altLang="en-US" b="0" baseline="-25000" dirty="0">
                        <a:solidFill>
                          <a:schemeClr val="tx1"/>
                        </a:solidFill>
                        <a:latin typeface="Times New Roman" pitchFamily="18" charset="0"/>
                        <a:cs typeface="Times New Roman"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4" name="图片 3"/>
          <p:cNvPicPr/>
          <p:nvPr/>
        </p:nvPicPr>
        <p:blipFill>
          <a:blip r:embed="rId2"/>
          <a:stretch>
            <a:fillRect/>
          </a:stretch>
        </p:blipFill>
        <p:spPr>
          <a:xfrm>
            <a:off x="4890616" y="3677327"/>
            <a:ext cx="3919016" cy="1787641"/>
          </a:xfrm>
          <a:prstGeom prst="rect">
            <a:avLst/>
          </a:prstGeom>
        </p:spPr>
      </p:pic>
      <p:pic>
        <p:nvPicPr>
          <p:cNvPr id="5" name="图片 4"/>
          <p:cNvPicPr/>
          <p:nvPr/>
        </p:nvPicPr>
        <p:blipFill>
          <a:blip r:embed="rId3"/>
          <a:stretch>
            <a:fillRect/>
          </a:stretch>
        </p:blipFill>
        <p:spPr>
          <a:xfrm>
            <a:off x="4890616" y="1844824"/>
            <a:ext cx="3919016" cy="1634303"/>
          </a:xfrm>
          <a:prstGeom prst="rect">
            <a:avLst/>
          </a:prstGeom>
        </p:spPr>
      </p:pic>
      <p:pic>
        <p:nvPicPr>
          <p:cNvPr id="6" name="图片 5"/>
          <p:cNvPicPr/>
          <p:nvPr/>
        </p:nvPicPr>
        <p:blipFill>
          <a:blip r:embed="rId4"/>
          <a:stretch>
            <a:fillRect/>
          </a:stretch>
        </p:blipFill>
        <p:spPr>
          <a:xfrm>
            <a:off x="179513" y="2908108"/>
            <a:ext cx="4536503" cy="2088232"/>
          </a:xfrm>
          <a:prstGeom prst="rect">
            <a:avLst/>
          </a:prstGeom>
        </p:spPr>
      </p:pic>
      <p:sp>
        <p:nvSpPr>
          <p:cNvPr id="7" name="TextBox 6"/>
          <p:cNvSpPr txBox="1"/>
          <p:nvPr/>
        </p:nvSpPr>
        <p:spPr>
          <a:xfrm>
            <a:off x="251520" y="5157192"/>
            <a:ext cx="2242922" cy="307777"/>
          </a:xfrm>
          <a:prstGeom prst="rect">
            <a:avLst/>
          </a:prstGeom>
          <a:noFill/>
        </p:spPr>
        <p:txBody>
          <a:bodyPr wrap="none" rtlCol="0">
            <a:spAutoFit/>
          </a:bodyPr>
          <a:lstStyle/>
          <a:p>
            <a:r>
              <a:rPr lang="en-US" altLang="zh-CN" sz="1400" dirty="0" smtClean="0">
                <a:latin typeface="Times New Roman" pitchFamily="18" charset="0"/>
                <a:ea typeface="宋体" pitchFamily="2" charset="-122"/>
                <a:cs typeface="Times New Roman" pitchFamily="18" charset="0"/>
              </a:rPr>
              <a:t>He-5SLM CF4-10~100sccm</a:t>
            </a:r>
            <a:endParaRPr lang="zh-CN" altLang="en-US" sz="1400" dirty="0">
              <a:latin typeface="Times New Roman" pitchFamily="18" charset="0"/>
              <a:ea typeface="宋体" pitchFamily="2" charset="-122"/>
              <a:cs typeface="Times New Roman" pitchFamily="18" charset="0"/>
            </a:endParaRPr>
          </a:p>
        </p:txBody>
      </p:sp>
      <p:sp>
        <p:nvSpPr>
          <p:cNvPr id="8" name="TextBox 7"/>
          <p:cNvSpPr txBox="1"/>
          <p:nvPr/>
        </p:nvSpPr>
        <p:spPr>
          <a:xfrm>
            <a:off x="2699792" y="5157192"/>
            <a:ext cx="2063385" cy="307777"/>
          </a:xfrm>
          <a:prstGeom prst="rect">
            <a:avLst/>
          </a:prstGeom>
          <a:noFill/>
        </p:spPr>
        <p:txBody>
          <a:bodyPr wrap="none" rtlCol="0">
            <a:spAutoFit/>
          </a:bodyPr>
          <a:lstStyle/>
          <a:p>
            <a:r>
              <a:rPr lang="en-US" altLang="zh-CN" sz="1400" dirty="0" smtClean="0">
                <a:latin typeface="Times New Roman" pitchFamily="18" charset="0"/>
                <a:ea typeface="宋体" pitchFamily="2" charset="-122"/>
                <a:cs typeface="Times New Roman" pitchFamily="18" charset="0"/>
              </a:rPr>
              <a:t>He-2SLM CF4-5~30sccm</a:t>
            </a:r>
            <a:endParaRPr lang="zh-CN" altLang="en-US" sz="1400" dirty="0">
              <a:latin typeface="Times New Roman" pitchFamily="18" charset="0"/>
              <a:ea typeface="宋体" pitchFamily="2" charset="-122"/>
              <a:cs typeface="Times New Roman" pitchFamily="18" charset="0"/>
            </a:endParaRPr>
          </a:p>
        </p:txBody>
      </p:sp>
      <p:sp>
        <p:nvSpPr>
          <p:cNvPr id="9" name="TextBox 8"/>
          <p:cNvSpPr txBox="1"/>
          <p:nvPr/>
        </p:nvSpPr>
        <p:spPr>
          <a:xfrm>
            <a:off x="2699792" y="5792760"/>
            <a:ext cx="3441968" cy="369332"/>
          </a:xfrm>
          <a:prstGeom prst="rect">
            <a:avLst/>
          </a:prstGeom>
          <a:noFill/>
        </p:spPr>
        <p:txBody>
          <a:bodyPr wrap="none" rtlCol="0">
            <a:spAutoFit/>
          </a:bodyPr>
          <a:lstStyle/>
          <a:p>
            <a:r>
              <a:rPr lang="zh-CN" altLang="en-US" dirty="0" smtClean="0">
                <a:latin typeface="宋体" pitchFamily="2" charset="-122"/>
                <a:ea typeface="宋体" pitchFamily="2" charset="-122"/>
              </a:rPr>
              <a:t>四氟化碳 </a:t>
            </a: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固定功率 单调下降</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1557549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smtClean="0"/>
              <a:t>加工工艺参数研究</a:t>
            </a:r>
            <a:endParaRPr lang="zh-CN" altLang="en-US" dirty="0"/>
          </a:p>
        </p:txBody>
      </p:sp>
      <p:graphicFrame>
        <p:nvGraphicFramePr>
          <p:cNvPr id="3" name="图表 2"/>
          <p:cNvGraphicFramePr/>
          <p:nvPr>
            <p:extLst>
              <p:ext uri="{D42A27DB-BD31-4B8C-83A1-F6EECF244321}">
                <p14:modId xmlns:p14="http://schemas.microsoft.com/office/powerpoint/2010/main" val="2867607855"/>
              </p:ext>
            </p:extLst>
          </p:nvPr>
        </p:nvGraphicFramePr>
        <p:xfrm>
          <a:off x="3347864" y="1844824"/>
          <a:ext cx="5616624" cy="316835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4474714" y="4993431"/>
            <a:ext cx="3265638" cy="307777"/>
          </a:xfrm>
          <a:prstGeom prst="rect">
            <a:avLst/>
          </a:prstGeom>
          <a:noFill/>
        </p:spPr>
        <p:txBody>
          <a:bodyPr wrap="none" rtlCol="0">
            <a:spAutoFit/>
          </a:bodyPr>
          <a:lstStyle/>
          <a:p>
            <a:r>
              <a:rPr lang="en-US" altLang="zh-CN" sz="1400" dirty="0" smtClean="0">
                <a:latin typeface="宋体" pitchFamily="2" charset="-122"/>
                <a:ea typeface="宋体" pitchFamily="2" charset="-122"/>
              </a:rPr>
              <a:t>He2SLM CF</a:t>
            </a:r>
            <a:r>
              <a:rPr lang="en-US" altLang="zh-CN" sz="1400" baseline="-25000" dirty="0" smtClean="0">
                <a:latin typeface="宋体" pitchFamily="2" charset="-122"/>
                <a:ea typeface="宋体" pitchFamily="2" charset="-122"/>
              </a:rPr>
              <a:t>4</a:t>
            </a:r>
            <a:r>
              <a:rPr lang="en-US" altLang="zh-CN" sz="1400" dirty="0" smtClean="0">
                <a:latin typeface="宋体" pitchFamily="2" charset="-122"/>
                <a:ea typeface="宋体" pitchFamily="2" charset="-122"/>
              </a:rPr>
              <a:t>20sccm  F</a:t>
            </a:r>
            <a:r>
              <a:rPr lang="zh-CN" altLang="en-US" sz="1400" dirty="0" smtClean="0">
                <a:latin typeface="宋体" pitchFamily="2" charset="-122"/>
                <a:ea typeface="宋体" pitchFamily="2" charset="-122"/>
              </a:rPr>
              <a:t>原子浓度随</a:t>
            </a:r>
            <a:r>
              <a:rPr lang="en-US" altLang="zh-CN" sz="1400" dirty="0" smtClean="0">
                <a:latin typeface="宋体" pitchFamily="2" charset="-122"/>
                <a:ea typeface="宋体" pitchFamily="2" charset="-122"/>
              </a:rPr>
              <a:t>O</a:t>
            </a:r>
            <a:r>
              <a:rPr lang="en-US" altLang="zh-CN" sz="1400" baseline="-25000" dirty="0" smtClean="0">
                <a:latin typeface="宋体" pitchFamily="2" charset="-122"/>
                <a:ea typeface="宋体" pitchFamily="2" charset="-122"/>
              </a:rPr>
              <a:t>2</a:t>
            </a:r>
            <a:r>
              <a:rPr lang="zh-CN" altLang="en-US" sz="1400" dirty="0" smtClean="0">
                <a:latin typeface="宋体" pitchFamily="2" charset="-122"/>
                <a:ea typeface="宋体" pitchFamily="2" charset="-122"/>
              </a:rPr>
              <a:t>变化</a:t>
            </a:r>
            <a:endParaRPr lang="zh-CN" altLang="en-US" sz="1400" dirty="0">
              <a:latin typeface="宋体" pitchFamily="2" charset="-122"/>
              <a:ea typeface="宋体" pitchFamily="2"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978577453"/>
                  </p:ext>
                </p:extLst>
              </p:nvPr>
            </p:nvGraphicFramePr>
            <p:xfrm>
              <a:off x="610026" y="2060848"/>
              <a:ext cx="2952328" cy="2792210"/>
            </p:xfrm>
            <a:graphic>
              <a:graphicData uri="http://schemas.openxmlformats.org/drawingml/2006/table">
                <a:tbl>
                  <a:tblPr firstRow="1" firstCol="1" bandRow="1">
                    <a:tableStyleId>{5C22544A-7EE6-4342-B048-85BDC9FD1C3A}</a:tableStyleId>
                  </a:tblPr>
                  <a:tblGrid>
                    <a:gridCol w="2952328"/>
                  </a:tblGrid>
                  <a:tr h="558442">
                    <a:tc>
                      <a:txBody>
                        <a:bodyPr/>
                        <a:lstStyle/>
                        <a:p>
                          <a:pPr indent="304800" algn="l">
                            <a:lnSpc>
                              <a:spcPct val="125000"/>
                            </a:lnSpc>
                            <a:spcAft>
                              <a:spcPts val="0"/>
                            </a:spcAft>
                          </a:pPr>
                          <a14:m>
                            <m:oMathPara xmlns:m="http://schemas.openxmlformats.org/officeDocument/2006/math">
                              <m:oMathParaPr>
                                <m:jc m:val="left"/>
                              </m:oMathParaPr>
                              <m:oMath xmlns:m="http://schemas.openxmlformats.org/officeDocument/2006/math">
                                <m:sSub>
                                  <m:sSubPr>
                                    <m:ctrlPr>
                                      <a:rPr lang="zh-CN" sz="1800" b="0" i="1" kern="100" smtClean="0">
                                        <a:solidFill>
                                          <a:schemeClr val="tx1"/>
                                        </a:solidFill>
                                        <a:effectLst/>
                                        <a:latin typeface="Cambria Math"/>
                                      </a:rPr>
                                    </m:ctrlPr>
                                  </m:sSubPr>
                                  <m:e>
                                    <m:r>
                                      <m:rPr>
                                        <m:sty m:val="p"/>
                                      </m:rPr>
                                      <a:rPr lang="en-US" sz="1800" b="0" kern="100">
                                        <a:solidFill>
                                          <a:schemeClr val="tx1"/>
                                        </a:solidFill>
                                        <a:effectLst/>
                                        <a:latin typeface="Cambria Math"/>
                                      </a:rPr>
                                      <m:t>O</m:t>
                                    </m:r>
                                  </m:e>
                                  <m:sub>
                                    <m:r>
                                      <a:rPr lang="en-US" sz="1800" b="0" kern="100">
                                        <a:solidFill>
                                          <a:schemeClr val="tx1"/>
                                        </a:solidFill>
                                        <a:effectLst/>
                                        <a:latin typeface="Cambria Math"/>
                                      </a:rPr>
                                      <m:t>2</m:t>
                                    </m:r>
                                  </m:sub>
                                </m:sSub>
                                <m:groupChr>
                                  <m:groupChrPr>
                                    <m:chr m:val="→"/>
                                    <m:vertJc m:val="bot"/>
                                    <m:ctrlPr>
                                      <a:rPr lang="zh-CN" sz="1800" b="0" i="1" kern="100">
                                        <a:solidFill>
                                          <a:schemeClr val="tx1"/>
                                        </a:solidFill>
                                        <a:effectLst/>
                                        <a:latin typeface="Cambria Math"/>
                                      </a:rPr>
                                    </m:ctrlPr>
                                  </m:groupChrPr>
                                  <m:e>
                                    <m:r>
                                      <m:rPr>
                                        <m:sty m:val="p"/>
                                      </m:rPr>
                                      <a:rPr lang="en-US" sz="1800" b="0" kern="100">
                                        <a:solidFill>
                                          <a:schemeClr val="tx1"/>
                                        </a:solidFill>
                                        <a:effectLst/>
                                        <a:latin typeface="Cambria Math"/>
                                      </a:rPr>
                                      <m:t>e</m:t>
                                    </m:r>
                                  </m:e>
                                </m:groupChr>
                                <m:r>
                                  <m:rPr>
                                    <m:sty m:val="p"/>
                                  </m:rPr>
                                  <a:rPr lang="en-US" sz="1800" b="0" kern="100">
                                    <a:solidFill>
                                      <a:schemeClr val="tx1"/>
                                    </a:solidFill>
                                    <a:effectLst/>
                                    <a:latin typeface="Cambria Math"/>
                                  </a:rPr>
                                  <m:t>O</m:t>
                                </m:r>
                                <m:r>
                                  <a:rPr lang="en-US" sz="1800" b="0" kern="100">
                                    <a:solidFill>
                                      <a:schemeClr val="tx1"/>
                                    </a:solidFill>
                                    <a:effectLst/>
                                    <a:latin typeface="Cambria Math"/>
                                  </a:rPr>
                                  <m:t>+</m:t>
                                </m:r>
                                <m:r>
                                  <m:rPr>
                                    <m:sty m:val="p"/>
                                  </m:rPr>
                                  <a:rPr lang="en-US" sz="1800" b="0" kern="100">
                                    <a:solidFill>
                                      <a:schemeClr val="tx1"/>
                                    </a:solidFill>
                                    <a:effectLst/>
                                    <a:latin typeface="Cambria Math"/>
                                  </a:rPr>
                                  <m:t>O</m:t>
                                </m:r>
                              </m:oMath>
                            </m:oMathPara>
                          </a14:m>
                          <a:endParaRPr lang="zh-CN" sz="1800" b="0" kern="100" dirty="0">
                            <a:solidFill>
                              <a:schemeClr val="tx1"/>
                            </a:solidFill>
                            <a:effectLst/>
                            <a:latin typeface="Times New Roman"/>
                            <a:ea typeface="宋体"/>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558442">
                    <a:tc>
                      <a:txBody>
                        <a:bodyPr/>
                        <a:lstStyle/>
                        <a:p>
                          <a:pPr indent="304800" algn="l">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sz="1800" b="0" kern="100" smtClean="0">
                                    <a:solidFill>
                                      <a:schemeClr val="tx1"/>
                                    </a:solidFill>
                                    <a:effectLst/>
                                    <a:latin typeface="Cambria Math"/>
                                  </a:rPr>
                                  <m:t>C</m:t>
                                </m:r>
                                <m:sSub>
                                  <m:sSubPr>
                                    <m:ctrlPr>
                                      <a:rPr lang="zh-CN" sz="1800" b="0" i="1" kern="100">
                                        <a:solidFill>
                                          <a:schemeClr val="tx1"/>
                                        </a:solidFill>
                                        <a:effectLst/>
                                        <a:latin typeface="Cambria Math"/>
                                      </a:rPr>
                                    </m:ctrlPr>
                                  </m:sSubPr>
                                  <m:e>
                                    <m:r>
                                      <m:rPr>
                                        <m:sty m:val="p"/>
                                      </m:rPr>
                                      <a:rPr lang="en-US" sz="1800" b="0" kern="100">
                                        <a:solidFill>
                                          <a:schemeClr val="tx1"/>
                                        </a:solidFill>
                                        <a:effectLst/>
                                        <a:latin typeface="Cambria Math"/>
                                      </a:rPr>
                                      <m:t>F</m:t>
                                    </m:r>
                                  </m:e>
                                  <m:sub>
                                    <m:r>
                                      <a:rPr lang="en-US" sz="1800" b="0" kern="100">
                                        <a:solidFill>
                                          <a:schemeClr val="tx1"/>
                                        </a:solidFill>
                                        <a:effectLst/>
                                        <a:latin typeface="Cambria Math"/>
                                      </a:rPr>
                                      <m:t>3</m:t>
                                    </m:r>
                                  </m:sub>
                                </m:sSub>
                                <m:r>
                                  <a:rPr lang="en-US" sz="1800" b="0" kern="100">
                                    <a:solidFill>
                                      <a:schemeClr val="tx1"/>
                                    </a:solidFill>
                                    <a:effectLst/>
                                    <a:latin typeface="Cambria Math"/>
                                  </a:rPr>
                                  <m:t>+</m:t>
                                </m:r>
                                <m:r>
                                  <m:rPr>
                                    <m:sty m:val="p"/>
                                  </m:rPr>
                                  <a:rPr lang="en-US" sz="1800" b="0" kern="100" smtClean="0">
                                    <a:solidFill>
                                      <a:srgbClr val="000099"/>
                                    </a:solidFill>
                                    <a:effectLst/>
                                    <a:latin typeface="Cambria Math"/>
                                  </a:rPr>
                                  <m:t>O</m:t>
                                </m:r>
                                <m:r>
                                  <a:rPr lang="en-US" sz="1800" b="0" kern="100">
                                    <a:solidFill>
                                      <a:schemeClr val="tx1"/>
                                    </a:solidFill>
                                    <a:effectLst/>
                                    <a:latin typeface="Cambria Math"/>
                                  </a:rPr>
                                  <m:t>→</m:t>
                                </m:r>
                                <m:r>
                                  <m:rPr>
                                    <m:sty m:val="p"/>
                                  </m:rPr>
                                  <a:rPr lang="en-US" sz="1800" b="0" kern="100">
                                    <a:solidFill>
                                      <a:schemeClr val="tx1"/>
                                    </a:solidFill>
                                    <a:effectLst/>
                                    <a:latin typeface="Cambria Math"/>
                                  </a:rPr>
                                  <m:t>CO</m:t>
                                </m:r>
                                <m:sSub>
                                  <m:sSubPr>
                                    <m:ctrlPr>
                                      <a:rPr lang="zh-CN" sz="1800" b="0" i="1" kern="100">
                                        <a:solidFill>
                                          <a:schemeClr val="tx1"/>
                                        </a:solidFill>
                                        <a:effectLst/>
                                        <a:latin typeface="Cambria Math"/>
                                      </a:rPr>
                                    </m:ctrlPr>
                                  </m:sSubPr>
                                  <m:e>
                                    <m:r>
                                      <m:rPr>
                                        <m:sty m:val="p"/>
                                      </m:rPr>
                                      <a:rPr lang="en-US" sz="1800" b="0" kern="100">
                                        <a:solidFill>
                                          <a:schemeClr val="tx1"/>
                                        </a:solidFill>
                                        <a:effectLst/>
                                        <a:latin typeface="Cambria Math"/>
                                      </a:rPr>
                                      <m:t>F</m:t>
                                    </m:r>
                                  </m:e>
                                  <m:sub>
                                    <m:r>
                                      <a:rPr lang="en-US" sz="1800" b="0" kern="100">
                                        <a:solidFill>
                                          <a:schemeClr val="tx1"/>
                                        </a:solidFill>
                                        <a:effectLst/>
                                        <a:latin typeface="Cambria Math"/>
                                      </a:rPr>
                                      <m:t>2</m:t>
                                    </m:r>
                                  </m:sub>
                                </m:sSub>
                                <m:r>
                                  <a:rPr lang="en-US" sz="1800" b="0" kern="100">
                                    <a:solidFill>
                                      <a:schemeClr val="tx1"/>
                                    </a:solidFill>
                                    <a:effectLst/>
                                    <a:latin typeface="Cambria Math"/>
                                  </a:rPr>
                                  <m:t>+</m:t>
                                </m:r>
                                <m:r>
                                  <m:rPr>
                                    <m:sty m:val="p"/>
                                  </m:rPr>
                                  <a:rPr lang="en-US" sz="1800" b="0" kern="100" smtClean="0">
                                    <a:solidFill>
                                      <a:srgbClr val="C00000"/>
                                    </a:solidFill>
                                    <a:effectLst/>
                                    <a:latin typeface="Cambria Math"/>
                                  </a:rPr>
                                  <m:t>F</m:t>
                                </m:r>
                              </m:oMath>
                            </m:oMathPara>
                          </a14:m>
                          <a:endParaRPr lang="zh-CN" sz="1800" b="0" kern="100" dirty="0">
                            <a:solidFill>
                              <a:schemeClr val="tx1"/>
                            </a:solidFill>
                            <a:effectLst/>
                            <a:latin typeface="Times New Roman"/>
                            <a:ea typeface="宋体"/>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558442">
                    <a:tc>
                      <a:txBody>
                        <a:bodyPr/>
                        <a:lstStyle/>
                        <a:p>
                          <a:pPr indent="304800" algn="l">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sz="1800" b="0" kern="100" smtClean="0">
                                    <a:solidFill>
                                      <a:schemeClr val="tx1"/>
                                    </a:solidFill>
                                    <a:effectLst/>
                                    <a:latin typeface="Cambria Math"/>
                                  </a:rPr>
                                  <m:t>C</m:t>
                                </m:r>
                                <m:sSub>
                                  <m:sSubPr>
                                    <m:ctrlPr>
                                      <a:rPr lang="zh-CN" sz="1800" b="0" i="1" kern="100">
                                        <a:solidFill>
                                          <a:schemeClr val="tx1"/>
                                        </a:solidFill>
                                        <a:effectLst/>
                                        <a:latin typeface="Cambria Math"/>
                                      </a:rPr>
                                    </m:ctrlPr>
                                  </m:sSubPr>
                                  <m:e>
                                    <m:r>
                                      <m:rPr>
                                        <m:sty m:val="p"/>
                                      </m:rPr>
                                      <a:rPr lang="en-US" sz="1800" b="0" kern="100">
                                        <a:solidFill>
                                          <a:schemeClr val="tx1"/>
                                        </a:solidFill>
                                        <a:effectLst/>
                                        <a:latin typeface="Cambria Math"/>
                                      </a:rPr>
                                      <m:t>F</m:t>
                                    </m:r>
                                  </m:e>
                                  <m:sub>
                                    <m:r>
                                      <a:rPr lang="en-US" sz="1800" b="0" kern="100">
                                        <a:solidFill>
                                          <a:schemeClr val="tx1"/>
                                        </a:solidFill>
                                        <a:effectLst/>
                                        <a:latin typeface="Cambria Math"/>
                                      </a:rPr>
                                      <m:t>2</m:t>
                                    </m:r>
                                  </m:sub>
                                </m:sSub>
                                <m:r>
                                  <a:rPr lang="en-US" sz="1800" b="0" kern="100">
                                    <a:solidFill>
                                      <a:schemeClr val="tx1"/>
                                    </a:solidFill>
                                    <a:effectLst/>
                                    <a:latin typeface="Cambria Math"/>
                                  </a:rPr>
                                  <m:t>+</m:t>
                                </m:r>
                                <m:r>
                                  <m:rPr>
                                    <m:sty m:val="p"/>
                                  </m:rPr>
                                  <a:rPr lang="en-US" sz="1800" b="0" kern="100" smtClean="0">
                                    <a:solidFill>
                                      <a:srgbClr val="000099"/>
                                    </a:solidFill>
                                    <a:effectLst/>
                                    <a:latin typeface="Cambria Math"/>
                                  </a:rPr>
                                  <m:t>O</m:t>
                                </m:r>
                                <m:r>
                                  <a:rPr lang="en-US" sz="1800" b="0" kern="100">
                                    <a:solidFill>
                                      <a:schemeClr val="tx1"/>
                                    </a:solidFill>
                                    <a:effectLst/>
                                    <a:latin typeface="Cambria Math"/>
                                  </a:rPr>
                                  <m:t>→</m:t>
                                </m:r>
                                <m:r>
                                  <m:rPr>
                                    <m:sty m:val="p"/>
                                  </m:rPr>
                                  <a:rPr lang="en-US" sz="1800" b="0" kern="100">
                                    <a:solidFill>
                                      <a:schemeClr val="tx1"/>
                                    </a:solidFill>
                                    <a:effectLst/>
                                    <a:latin typeface="Cambria Math"/>
                                  </a:rPr>
                                  <m:t>COF</m:t>
                                </m:r>
                                <m:r>
                                  <a:rPr lang="en-US" sz="1800" b="0" kern="100">
                                    <a:solidFill>
                                      <a:schemeClr val="tx1"/>
                                    </a:solidFill>
                                    <a:effectLst/>
                                    <a:latin typeface="Cambria Math"/>
                                  </a:rPr>
                                  <m:t>+</m:t>
                                </m:r>
                                <m:r>
                                  <m:rPr>
                                    <m:sty m:val="p"/>
                                  </m:rPr>
                                  <a:rPr lang="en-US" sz="1800" b="0" kern="100" smtClean="0">
                                    <a:solidFill>
                                      <a:srgbClr val="C00000"/>
                                    </a:solidFill>
                                    <a:effectLst/>
                                    <a:latin typeface="Cambria Math"/>
                                  </a:rPr>
                                  <m:t>F</m:t>
                                </m:r>
                              </m:oMath>
                            </m:oMathPara>
                          </a14:m>
                          <a:endParaRPr lang="zh-CN" sz="1800" b="0" kern="100" dirty="0">
                            <a:solidFill>
                              <a:srgbClr val="C00000"/>
                            </a:solidFill>
                            <a:effectLst/>
                            <a:latin typeface="Times New Roman"/>
                            <a:ea typeface="宋体"/>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558442">
                    <a:tc>
                      <a:txBody>
                        <a:bodyPr/>
                        <a:lstStyle/>
                        <a:p>
                          <a:pPr indent="304800" algn="l">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sz="1800" b="0" kern="100" smtClean="0">
                                    <a:solidFill>
                                      <a:schemeClr val="tx1"/>
                                    </a:solidFill>
                                    <a:effectLst/>
                                    <a:latin typeface="Cambria Math"/>
                                  </a:rPr>
                                  <m:t>C</m:t>
                                </m:r>
                                <m:sSub>
                                  <m:sSubPr>
                                    <m:ctrlPr>
                                      <a:rPr lang="zh-CN" sz="1800" b="0" i="1" kern="100">
                                        <a:solidFill>
                                          <a:schemeClr val="tx1"/>
                                        </a:solidFill>
                                        <a:effectLst/>
                                        <a:latin typeface="Cambria Math"/>
                                      </a:rPr>
                                    </m:ctrlPr>
                                  </m:sSubPr>
                                  <m:e>
                                    <m:r>
                                      <m:rPr>
                                        <m:sty m:val="p"/>
                                      </m:rPr>
                                      <a:rPr lang="en-US" sz="1800" b="0" kern="100">
                                        <a:solidFill>
                                          <a:schemeClr val="tx1"/>
                                        </a:solidFill>
                                        <a:effectLst/>
                                        <a:latin typeface="Cambria Math"/>
                                      </a:rPr>
                                      <m:t>F</m:t>
                                    </m:r>
                                  </m:e>
                                  <m:sub>
                                    <m:r>
                                      <a:rPr lang="en-US" sz="1800" b="0" kern="100">
                                        <a:solidFill>
                                          <a:schemeClr val="tx1"/>
                                        </a:solidFill>
                                        <a:effectLst/>
                                        <a:latin typeface="Cambria Math"/>
                                      </a:rPr>
                                      <m:t>2</m:t>
                                    </m:r>
                                  </m:sub>
                                </m:sSub>
                                <m:r>
                                  <a:rPr lang="en-US" sz="1800" b="0" kern="100">
                                    <a:solidFill>
                                      <a:schemeClr val="tx1"/>
                                    </a:solidFill>
                                    <a:effectLst/>
                                    <a:latin typeface="Cambria Math"/>
                                  </a:rPr>
                                  <m:t>+</m:t>
                                </m:r>
                                <m:r>
                                  <m:rPr>
                                    <m:sty m:val="p"/>
                                  </m:rPr>
                                  <a:rPr lang="en-US" sz="1800" b="0" kern="100" smtClean="0">
                                    <a:solidFill>
                                      <a:srgbClr val="000099"/>
                                    </a:solidFill>
                                    <a:effectLst/>
                                    <a:latin typeface="Cambria Math"/>
                                  </a:rPr>
                                  <m:t>O</m:t>
                                </m:r>
                                <m:r>
                                  <a:rPr lang="en-US" sz="1800" b="0" kern="100">
                                    <a:solidFill>
                                      <a:schemeClr val="tx1"/>
                                    </a:solidFill>
                                    <a:effectLst/>
                                    <a:latin typeface="Cambria Math"/>
                                  </a:rPr>
                                  <m:t>→</m:t>
                                </m:r>
                                <m:r>
                                  <m:rPr>
                                    <m:sty m:val="p"/>
                                  </m:rPr>
                                  <a:rPr lang="en-US" sz="1800" b="0" kern="100">
                                    <a:solidFill>
                                      <a:schemeClr val="tx1"/>
                                    </a:solidFill>
                                    <a:effectLst/>
                                    <a:latin typeface="Cambria Math"/>
                                  </a:rPr>
                                  <m:t>CO</m:t>
                                </m:r>
                                <m:r>
                                  <a:rPr lang="en-US" sz="1800" b="0" kern="100">
                                    <a:solidFill>
                                      <a:schemeClr val="tx1"/>
                                    </a:solidFill>
                                    <a:effectLst/>
                                    <a:latin typeface="Cambria Math"/>
                                  </a:rPr>
                                  <m:t>+2</m:t>
                                </m:r>
                                <m:r>
                                  <m:rPr>
                                    <m:sty m:val="p"/>
                                  </m:rPr>
                                  <a:rPr lang="en-US" sz="1800" b="0" kern="100" smtClean="0">
                                    <a:solidFill>
                                      <a:srgbClr val="C00000"/>
                                    </a:solidFill>
                                    <a:effectLst/>
                                    <a:latin typeface="Cambria Math"/>
                                  </a:rPr>
                                  <m:t>F</m:t>
                                </m:r>
                              </m:oMath>
                            </m:oMathPara>
                          </a14:m>
                          <a:endParaRPr lang="zh-CN" sz="1800" b="0" kern="100" dirty="0">
                            <a:solidFill>
                              <a:srgbClr val="C00000"/>
                            </a:solidFill>
                            <a:effectLst/>
                            <a:latin typeface="Times New Roman"/>
                            <a:ea typeface="宋体"/>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558442">
                    <a:tc>
                      <a:txBody>
                        <a:bodyPr/>
                        <a:lstStyle/>
                        <a:p>
                          <a:pPr indent="304800" algn="l">
                            <a:lnSpc>
                              <a:spcPct val="125000"/>
                            </a:lnSpc>
                            <a:spcAft>
                              <a:spcPts val="0"/>
                            </a:spcAft>
                          </a:pPr>
                          <a14:m>
                            <m:oMathPara xmlns:m="http://schemas.openxmlformats.org/officeDocument/2006/math">
                              <m:oMathParaPr>
                                <m:jc m:val="centerGroup"/>
                              </m:oMathParaPr>
                              <m:oMath xmlns:m="http://schemas.openxmlformats.org/officeDocument/2006/math">
                                <m:r>
                                  <m:rPr>
                                    <m:sty m:val="p"/>
                                  </m:rPr>
                                  <a:rPr lang="en-US" sz="1800" b="0" kern="100" smtClean="0">
                                    <a:solidFill>
                                      <a:schemeClr val="tx1"/>
                                    </a:solidFill>
                                    <a:effectLst/>
                                    <a:latin typeface="Cambria Math"/>
                                  </a:rPr>
                                  <m:t>COF</m:t>
                                </m:r>
                                <m:r>
                                  <a:rPr lang="en-US" sz="1800" b="0" kern="100" smtClean="0">
                                    <a:solidFill>
                                      <a:schemeClr val="tx1"/>
                                    </a:solidFill>
                                    <a:effectLst/>
                                    <a:latin typeface="Cambria Math"/>
                                  </a:rPr>
                                  <m:t>+</m:t>
                                </m:r>
                                <m:r>
                                  <m:rPr>
                                    <m:sty m:val="p"/>
                                  </m:rPr>
                                  <a:rPr lang="en-US" sz="1800" b="0" kern="100" smtClean="0">
                                    <a:solidFill>
                                      <a:srgbClr val="000099"/>
                                    </a:solidFill>
                                    <a:effectLst/>
                                    <a:latin typeface="Cambria Math"/>
                                  </a:rPr>
                                  <m:t>O</m:t>
                                </m:r>
                                <m:r>
                                  <a:rPr lang="en-US" sz="1800" b="0" kern="100" smtClean="0">
                                    <a:solidFill>
                                      <a:schemeClr val="tx1"/>
                                    </a:solidFill>
                                    <a:effectLst/>
                                    <a:latin typeface="Cambria Math"/>
                                  </a:rPr>
                                  <m:t>→</m:t>
                                </m:r>
                                <m:r>
                                  <m:rPr>
                                    <m:sty m:val="p"/>
                                  </m:rPr>
                                  <a:rPr lang="en-US" sz="1800" b="0" kern="100" smtClean="0">
                                    <a:solidFill>
                                      <a:schemeClr val="tx1"/>
                                    </a:solidFill>
                                    <a:effectLst/>
                                    <a:latin typeface="Cambria Math"/>
                                  </a:rPr>
                                  <m:t>C</m:t>
                                </m:r>
                                <m:sSub>
                                  <m:sSubPr>
                                    <m:ctrlPr>
                                      <a:rPr lang="zh-CN" sz="1800" b="0" i="1" kern="100">
                                        <a:solidFill>
                                          <a:schemeClr val="tx1"/>
                                        </a:solidFill>
                                        <a:effectLst/>
                                        <a:latin typeface="Cambria Math"/>
                                      </a:rPr>
                                    </m:ctrlPr>
                                  </m:sSubPr>
                                  <m:e>
                                    <m:r>
                                      <m:rPr>
                                        <m:sty m:val="p"/>
                                      </m:rPr>
                                      <a:rPr lang="en-US" sz="1800" b="0" kern="100">
                                        <a:solidFill>
                                          <a:schemeClr val="tx1"/>
                                        </a:solidFill>
                                        <a:effectLst/>
                                        <a:latin typeface="Cambria Math"/>
                                      </a:rPr>
                                      <m:t>O</m:t>
                                    </m:r>
                                  </m:e>
                                  <m:sub>
                                    <m:r>
                                      <a:rPr lang="en-US" sz="1800" b="0" kern="100">
                                        <a:solidFill>
                                          <a:schemeClr val="tx1"/>
                                        </a:solidFill>
                                        <a:effectLst/>
                                        <a:latin typeface="Cambria Math"/>
                                      </a:rPr>
                                      <m:t>2</m:t>
                                    </m:r>
                                  </m:sub>
                                </m:sSub>
                                <m:r>
                                  <a:rPr lang="en-US" sz="1800" b="0" kern="100">
                                    <a:solidFill>
                                      <a:schemeClr val="tx1"/>
                                    </a:solidFill>
                                    <a:effectLst/>
                                    <a:latin typeface="Cambria Math"/>
                                  </a:rPr>
                                  <m:t>+</m:t>
                                </m:r>
                                <m:r>
                                  <m:rPr>
                                    <m:sty m:val="p"/>
                                  </m:rPr>
                                  <a:rPr lang="en-US" sz="1800" b="0" kern="100" smtClean="0">
                                    <a:solidFill>
                                      <a:srgbClr val="C00000"/>
                                    </a:solidFill>
                                    <a:effectLst/>
                                    <a:latin typeface="Cambria Math"/>
                                  </a:rPr>
                                  <m:t>F</m:t>
                                </m:r>
                              </m:oMath>
                            </m:oMathPara>
                          </a14:m>
                          <a:endParaRPr lang="zh-CN" sz="1800" b="0" kern="100" dirty="0">
                            <a:solidFill>
                              <a:srgbClr val="C00000"/>
                            </a:solidFill>
                            <a:effectLst/>
                            <a:latin typeface="Times New Roman"/>
                            <a:ea typeface="宋体"/>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978577453"/>
                  </p:ext>
                </p:extLst>
              </p:nvPr>
            </p:nvGraphicFramePr>
            <p:xfrm>
              <a:off x="610026" y="2060848"/>
              <a:ext cx="2952328" cy="2792210"/>
            </p:xfrm>
            <a:graphic>
              <a:graphicData uri="http://schemas.openxmlformats.org/drawingml/2006/table">
                <a:tbl>
                  <a:tblPr firstRow="1" firstCol="1" bandRow="1">
                    <a:tableStyleId>{5C22544A-7EE6-4342-B048-85BDC9FD1C3A}</a:tableStyleId>
                  </a:tblPr>
                  <a:tblGrid>
                    <a:gridCol w="2952328"/>
                  </a:tblGrid>
                  <a:tr h="558442">
                    <a:tc>
                      <a:txBody>
                        <a:bodyPr/>
                        <a:lstStyle/>
                        <a:p>
                          <a:endParaRPr lang="zh-CN"/>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1">
                          <a:blip r:embed="rId3"/>
                          <a:stretch>
                            <a:fillRect r="-207" b="-398913"/>
                          </a:stretch>
                        </a:blipFill>
                      </a:tcPr>
                    </a:tc>
                  </a:tr>
                  <a:tr h="558442">
                    <a:tc>
                      <a:txBody>
                        <a:bodyPr/>
                        <a:lstStyle/>
                        <a:p>
                          <a:endParaRPr lang="zh-CN"/>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1">
                          <a:blip r:embed="rId3"/>
                          <a:stretch>
                            <a:fillRect t="-101099" r="-207" b="-303297"/>
                          </a:stretch>
                        </a:blipFill>
                      </a:tcPr>
                    </a:tc>
                  </a:tr>
                  <a:tr h="558442">
                    <a:tc>
                      <a:txBody>
                        <a:bodyPr/>
                        <a:lstStyle/>
                        <a:p>
                          <a:endParaRPr lang="zh-CN"/>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1">
                          <a:blip r:embed="rId3"/>
                          <a:stretch>
                            <a:fillRect t="-198913" r="-207" b="-200000"/>
                          </a:stretch>
                        </a:blipFill>
                      </a:tcPr>
                    </a:tc>
                  </a:tr>
                  <a:tr h="558442">
                    <a:tc>
                      <a:txBody>
                        <a:bodyPr/>
                        <a:lstStyle/>
                        <a:p>
                          <a:endParaRPr lang="zh-CN"/>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1">
                          <a:blip r:embed="rId3"/>
                          <a:stretch>
                            <a:fillRect t="-302198" r="-207" b="-102198"/>
                          </a:stretch>
                        </a:blipFill>
                      </a:tcPr>
                    </a:tc>
                  </a:tr>
                  <a:tr h="558442">
                    <a:tc>
                      <a:txBody>
                        <a:bodyPr/>
                        <a:lstStyle/>
                        <a:p>
                          <a:endParaRPr lang="zh-CN"/>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rotWithShape="1">
                          <a:blip r:embed="rId3"/>
                          <a:stretch>
                            <a:fillRect t="-397826" r="-207" b="-1087"/>
                          </a:stretch>
                        </a:blipFill>
                      </a:tcPr>
                    </a:tc>
                  </a:tr>
                </a:tbl>
              </a:graphicData>
            </a:graphic>
          </p:graphicFrame>
        </mc:Fallback>
      </mc:AlternateContent>
      <p:sp>
        <p:nvSpPr>
          <p:cNvPr id="6" name="TextBox 5"/>
          <p:cNvSpPr txBox="1"/>
          <p:nvPr/>
        </p:nvSpPr>
        <p:spPr>
          <a:xfrm>
            <a:off x="398604" y="5016131"/>
            <a:ext cx="3525324" cy="307777"/>
          </a:xfrm>
          <a:prstGeom prst="rect">
            <a:avLst/>
          </a:prstGeom>
          <a:noFill/>
        </p:spPr>
        <p:txBody>
          <a:bodyPr wrap="none" rtlCol="0">
            <a:spAutoFit/>
          </a:bodyPr>
          <a:lstStyle/>
          <a:p>
            <a:r>
              <a:rPr lang="zh-CN" altLang="en-US" sz="1400" dirty="0"/>
              <a:t>氧气</a:t>
            </a:r>
            <a:r>
              <a:rPr lang="zh-CN" altLang="en-US" sz="1400" dirty="0" smtClean="0"/>
              <a:t>加入有助于减少有害基团，促进</a:t>
            </a:r>
            <a:r>
              <a:rPr lang="en-US" altLang="zh-CN" sz="1400" dirty="0" smtClean="0"/>
              <a:t>F</a:t>
            </a:r>
            <a:r>
              <a:rPr lang="zh-CN" altLang="en-US" sz="1400" dirty="0" smtClean="0"/>
              <a:t>生成</a:t>
            </a:r>
            <a:endParaRPr lang="zh-CN" altLang="en-US" sz="1400" dirty="0"/>
          </a:p>
        </p:txBody>
      </p:sp>
      <p:sp>
        <p:nvSpPr>
          <p:cNvPr id="7" name="TextBox 6"/>
          <p:cNvSpPr txBox="1"/>
          <p:nvPr/>
        </p:nvSpPr>
        <p:spPr>
          <a:xfrm>
            <a:off x="2915816" y="5723964"/>
            <a:ext cx="2839239" cy="369332"/>
          </a:xfrm>
          <a:prstGeom prst="rect">
            <a:avLst/>
          </a:prstGeom>
          <a:noFill/>
        </p:spPr>
        <p:txBody>
          <a:bodyPr wrap="none" rtlCol="0">
            <a:spAutoFit/>
          </a:bodyPr>
          <a:lstStyle/>
          <a:p>
            <a:r>
              <a:rPr lang="zh-CN" altLang="en-US" dirty="0" smtClean="0">
                <a:latin typeface="宋体" pitchFamily="2" charset="-122"/>
                <a:ea typeface="宋体" pitchFamily="2" charset="-122"/>
              </a:rPr>
              <a:t>氧气</a:t>
            </a:r>
            <a:r>
              <a:rPr lang="en-US" altLang="zh-CN" dirty="0" smtClean="0">
                <a:latin typeface="宋体" pitchFamily="2" charset="-122"/>
                <a:ea typeface="宋体" pitchFamily="2" charset="-122"/>
              </a:rPr>
              <a:t>- </a:t>
            </a:r>
            <a:r>
              <a:rPr lang="zh-CN" altLang="en-US" dirty="0" smtClean="0">
                <a:latin typeface="宋体" pitchFamily="2" charset="-122"/>
                <a:ea typeface="宋体" pitchFamily="2" charset="-122"/>
              </a:rPr>
              <a:t>固定功率 总体下降</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892545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smtClean="0"/>
              <a:t>加工工艺参数研究</a:t>
            </a:r>
            <a:endParaRPr lang="zh-CN" altLang="en-US" dirty="0"/>
          </a:p>
        </p:txBody>
      </p:sp>
      <p:pic>
        <p:nvPicPr>
          <p:cNvPr id="3" name="图片 2"/>
          <p:cNvPicPr/>
          <p:nvPr/>
        </p:nvPicPr>
        <p:blipFill>
          <a:blip r:embed="rId2"/>
          <a:stretch>
            <a:fillRect/>
          </a:stretch>
        </p:blipFill>
        <p:spPr>
          <a:xfrm>
            <a:off x="430113" y="1417556"/>
            <a:ext cx="3201822" cy="1867428"/>
          </a:xfrm>
          <a:prstGeom prst="rect">
            <a:avLst/>
          </a:prstGeom>
        </p:spPr>
      </p:pic>
      <p:sp>
        <p:nvSpPr>
          <p:cNvPr id="4" name="矩形 3"/>
          <p:cNvSpPr/>
          <p:nvPr/>
        </p:nvSpPr>
        <p:spPr>
          <a:xfrm>
            <a:off x="1098267" y="3429000"/>
            <a:ext cx="2245635" cy="830997"/>
          </a:xfrm>
          <a:prstGeom prst="rect">
            <a:avLst/>
          </a:prstGeom>
        </p:spPr>
        <p:txBody>
          <a:bodyPr wrap="square">
            <a:spAutoFit/>
          </a:bodyPr>
          <a:lstStyle/>
          <a:p>
            <a:r>
              <a:rPr lang="zh-CN" altLang="en-US" sz="1600" dirty="0" smtClean="0">
                <a:latin typeface="宋体" pitchFamily="2" charset="-122"/>
                <a:ea typeface="宋体" pitchFamily="2" charset="-122"/>
              </a:rPr>
              <a:t>硅片：</a:t>
            </a:r>
            <a:r>
              <a:rPr lang="en-US" altLang="zh-CN" sz="1600" dirty="0" smtClean="0">
                <a:latin typeface="宋体" pitchFamily="2" charset="-122"/>
                <a:ea typeface="宋体" pitchFamily="2" charset="-122"/>
              </a:rPr>
              <a:t>He/CF4/O2 = 2SLM/20sccm/10sccm</a:t>
            </a:r>
          </a:p>
          <a:p>
            <a:endParaRPr lang="zh-CN" altLang="en-US" sz="1600" dirty="0">
              <a:latin typeface="宋体" pitchFamily="2" charset="-122"/>
              <a:ea typeface="宋体" pitchFamily="2" charset="-122"/>
            </a:endParaRPr>
          </a:p>
        </p:txBody>
      </p:sp>
      <p:sp>
        <p:nvSpPr>
          <p:cNvPr id="5" name="矩形 4"/>
          <p:cNvSpPr/>
          <p:nvPr/>
        </p:nvSpPr>
        <p:spPr>
          <a:xfrm>
            <a:off x="3772038" y="3449325"/>
            <a:ext cx="2180523" cy="738664"/>
          </a:xfrm>
          <a:prstGeom prst="rect">
            <a:avLst/>
          </a:prstGeom>
        </p:spPr>
        <p:txBody>
          <a:bodyPr wrap="square">
            <a:spAutoFit/>
          </a:bodyPr>
          <a:lstStyle/>
          <a:p>
            <a:r>
              <a:rPr lang="zh-CN" altLang="en-US" sz="1400" dirty="0" smtClean="0">
                <a:latin typeface="宋体" pitchFamily="2" charset="-122"/>
                <a:ea typeface="宋体" pitchFamily="2" charset="-122"/>
              </a:rPr>
              <a:t>二氧化硅：</a:t>
            </a:r>
            <a:r>
              <a:rPr lang="en-US" altLang="zh-CN" sz="1400" dirty="0" smtClean="0">
                <a:latin typeface="宋体" pitchFamily="2" charset="-122"/>
                <a:ea typeface="宋体" pitchFamily="2" charset="-122"/>
              </a:rPr>
              <a:t>He/CF4/O2 = 2SLM/20sccm/(10~35)</a:t>
            </a:r>
            <a:r>
              <a:rPr lang="en-US" altLang="zh-CN" sz="1400" dirty="0">
                <a:latin typeface="宋体" pitchFamily="2" charset="-122"/>
                <a:ea typeface="宋体" pitchFamily="2" charset="-122"/>
              </a:rPr>
              <a:t> </a:t>
            </a:r>
            <a:endParaRPr lang="en-US" altLang="zh-CN" sz="1400" dirty="0" smtClean="0">
              <a:latin typeface="宋体" pitchFamily="2" charset="-122"/>
              <a:ea typeface="宋体" pitchFamily="2" charset="-122"/>
            </a:endParaRPr>
          </a:p>
          <a:p>
            <a:r>
              <a:rPr lang="zh-CN" altLang="en-US" sz="1400" dirty="0" smtClean="0">
                <a:latin typeface="宋体" pitchFamily="2" charset="-122"/>
                <a:ea typeface="宋体" pitchFamily="2" charset="-122"/>
              </a:rPr>
              <a:t>（共</a:t>
            </a:r>
            <a:r>
              <a:rPr lang="en-US" altLang="zh-CN" sz="1400" dirty="0" smtClean="0">
                <a:latin typeface="宋体" pitchFamily="2" charset="-122"/>
                <a:ea typeface="宋体" pitchFamily="2" charset="-122"/>
              </a:rPr>
              <a:t>6</a:t>
            </a:r>
            <a:r>
              <a:rPr lang="zh-CN" altLang="en-US" sz="1400" dirty="0" smtClean="0">
                <a:latin typeface="宋体" pitchFamily="2" charset="-122"/>
                <a:ea typeface="宋体" pitchFamily="2" charset="-122"/>
              </a:rPr>
              <a:t>点）</a:t>
            </a:r>
            <a:endParaRPr lang="zh-CN" altLang="en-US" sz="1400" dirty="0">
              <a:latin typeface="宋体" pitchFamily="2" charset="-122"/>
              <a:ea typeface="宋体" pitchFamily="2" charset="-122"/>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77" t="8557" r="20795" b="11176"/>
          <a:stretch/>
        </p:blipFill>
        <p:spPr bwMode="auto">
          <a:xfrm>
            <a:off x="3919966" y="1417556"/>
            <a:ext cx="1884670" cy="186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16" t="7939" r="15044" b="14773"/>
          <a:stretch/>
        </p:blipFill>
        <p:spPr bwMode="auto">
          <a:xfrm>
            <a:off x="6080206" y="1417556"/>
            <a:ext cx="2020186" cy="186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表格 7"/>
          <p:cNvGraphicFramePr>
            <a:graphicFrameLocks noGrp="1"/>
          </p:cNvGraphicFramePr>
          <p:nvPr>
            <p:extLst>
              <p:ext uri="{D42A27DB-BD31-4B8C-83A1-F6EECF244321}">
                <p14:modId xmlns:p14="http://schemas.microsoft.com/office/powerpoint/2010/main" val="2057348689"/>
              </p:ext>
            </p:extLst>
          </p:nvPr>
        </p:nvGraphicFramePr>
        <p:xfrm>
          <a:off x="2288030" y="4653136"/>
          <a:ext cx="4804250" cy="1005840"/>
        </p:xfrm>
        <a:graphic>
          <a:graphicData uri="http://schemas.openxmlformats.org/drawingml/2006/table">
            <a:tbl>
              <a:tblPr firstRow="1" bandRow="1">
                <a:tableStyleId>{3B4B98B0-60AC-42C2-AFA5-B58CD77FA1E5}</a:tableStyleId>
              </a:tblPr>
              <a:tblGrid>
                <a:gridCol w="1076939"/>
                <a:gridCol w="752411"/>
                <a:gridCol w="914673"/>
                <a:gridCol w="1025466"/>
                <a:gridCol w="1034761"/>
              </a:tblGrid>
              <a:tr h="263272">
                <a:tc>
                  <a:txBody>
                    <a:bodyPr/>
                    <a:lstStyle/>
                    <a:p>
                      <a:pPr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0" dirty="0" smtClean="0"/>
                        <a:t>功率</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0" dirty="0" smtClean="0"/>
                        <a:t>氦气</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0" dirty="0" smtClean="0"/>
                        <a:t>四氟化碳</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sz="1600" b="0" dirty="0" smtClean="0"/>
                        <a:t>氧气</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27048">
                <a:tc>
                  <a:txBody>
                    <a:bodyPr/>
                    <a:lstStyle/>
                    <a:p>
                      <a:pPr algn="ctr"/>
                      <a:r>
                        <a:rPr lang="zh-CN" altLang="en-US" sz="1600" b="0" dirty="0" smtClean="0"/>
                        <a:t>硅片</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600" b="0" dirty="0" smtClean="0"/>
                        <a:t>50W</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smtClean="0"/>
                        <a:t>2SLM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smtClean="0"/>
                        <a:t>20sccm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b="0" dirty="0" smtClean="0"/>
                        <a:t>10sccm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7048">
                <a:tc>
                  <a:txBody>
                    <a:bodyPr/>
                    <a:lstStyle/>
                    <a:p>
                      <a:pPr algn="ctr"/>
                      <a:r>
                        <a:rPr lang="zh-CN" altLang="en-US" sz="1600" b="0" dirty="0" smtClean="0"/>
                        <a:t>二氧化硅</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altLang="zh-CN" sz="1600" b="0" dirty="0" smtClean="0"/>
                        <a:t>30W</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0" dirty="0" smtClean="0"/>
                        <a:t>2SLM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0" dirty="0" smtClean="0"/>
                        <a:t>20sccm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0" dirty="0" smtClean="0"/>
                        <a:t>35sccm</a:t>
                      </a: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6167199" y="3557047"/>
            <a:ext cx="1846200" cy="523220"/>
          </a:xfrm>
          <a:prstGeom prst="rect">
            <a:avLst/>
          </a:prstGeom>
          <a:noFill/>
        </p:spPr>
        <p:txBody>
          <a:bodyPr wrap="square" rtlCol="0">
            <a:spAutoFit/>
          </a:bodyPr>
          <a:lstStyle/>
          <a:p>
            <a:r>
              <a:rPr lang="zh-CN" altLang="en-US" sz="1400" dirty="0" smtClean="0"/>
              <a:t>二氧化硅：功率</a:t>
            </a:r>
            <a:r>
              <a:rPr lang="en-US" altLang="zh-CN" sz="1400" dirty="0" smtClean="0"/>
              <a:t>30-50W </a:t>
            </a:r>
            <a:r>
              <a:rPr lang="zh-CN" altLang="en-US" sz="1400" dirty="0"/>
              <a:t> </a:t>
            </a:r>
            <a:r>
              <a:rPr lang="zh-CN" altLang="en-US" sz="1400" dirty="0" smtClean="0"/>
              <a:t>（</a:t>
            </a:r>
            <a:r>
              <a:rPr lang="en-US" altLang="zh-CN" sz="1400" dirty="0" smtClean="0"/>
              <a:t>5</a:t>
            </a:r>
            <a:r>
              <a:rPr lang="zh-CN" altLang="en-US" sz="1400" dirty="0" smtClean="0"/>
              <a:t>条）</a:t>
            </a:r>
            <a:endParaRPr lang="zh-CN" altLang="en-US" sz="1400" dirty="0"/>
          </a:p>
        </p:txBody>
      </p:sp>
    </p:spTree>
    <p:extLst>
      <p:ext uri="{BB962C8B-B14F-4D97-AF65-F5344CB8AC3E}">
        <p14:creationId xmlns:p14="http://schemas.microsoft.com/office/powerpoint/2010/main" val="1590695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876561586"/>
              </p:ext>
            </p:extLst>
          </p:nvPr>
        </p:nvGraphicFramePr>
        <p:xfrm>
          <a:off x="348208" y="2284864"/>
          <a:ext cx="4295800" cy="1642380"/>
        </p:xfrm>
        <a:graphic>
          <a:graphicData uri="http://schemas.openxmlformats.org/drawingml/2006/table">
            <a:tbl>
              <a:tblPr firstRow="1" bandRow="1">
                <a:tableStyleId>{3B4B98B0-60AC-42C2-AFA5-B58CD77FA1E5}</a:tableStyleId>
              </a:tblPr>
              <a:tblGrid>
                <a:gridCol w="1073950"/>
                <a:gridCol w="1073950"/>
                <a:gridCol w="1073950"/>
                <a:gridCol w="1073950"/>
              </a:tblGrid>
              <a:tr h="410595">
                <a:tc rowSpan="4">
                  <a:txBody>
                    <a:bodyPr/>
                    <a:lstStyle/>
                    <a:p>
                      <a:pPr algn="ctr"/>
                      <a:r>
                        <a:rPr lang="zh-CN" altLang="en-US" b="0" dirty="0" smtClean="0"/>
                        <a:t>因     素</a:t>
                      </a:r>
                      <a:endParaRPr lang="zh-CN" altLang="en-US" b="0" dirty="0"/>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b="0" dirty="0" smtClean="0"/>
                        <a:t>名称</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b="0" dirty="0" smtClean="0"/>
                        <a:t>低水平</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b="0" dirty="0" smtClean="0"/>
                        <a:t>高水平</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410595">
                <a:tc vMerge="1">
                  <a:txBody>
                    <a:bodyPr/>
                    <a:lstStyle/>
                    <a:p>
                      <a:endParaRPr lang="zh-CN" altLang="en-US" dirty="0"/>
                    </a:p>
                  </a:txBody>
                  <a:tcPr/>
                </a:tc>
                <a:tc>
                  <a:txBody>
                    <a:bodyPr/>
                    <a:lstStyle/>
                    <a:p>
                      <a:pPr algn="ctr"/>
                      <a:r>
                        <a:rPr lang="en-US" altLang="zh-CN" b="0" dirty="0" smtClean="0"/>
                        <a:t>He (A)</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t>2SLM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t>4SLM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0595">
                <a:tc vMerge="1">
                  <a:txBody>
                    <a:bodyPr/>
                    <a:lstStyle/>
                    <a:p>
                      <a:endParaRPr lang="zh-CN" altLang="en-US" dirty="0"/>
                    </a:p>
                  </a:txBody>
                  <a:tcPr/>
                </a:tc>
                <a:tc>
                  <a:txBody>
                    <a:bodyPr/>
                    <a:lstStyle/>
                    <a:p>
                      <a:pPr algn="ctr"/>
                      <a:r>
                        <a:rPr lang="en-US" altLang="zh-CN" b="0" dirty="0" smtClean="0"/>
                        <a:t>CF</a:t>
                      </a:r>
                      <a:r>
                        <a:rPr lang="en-US" altLang="zh-CN" sz="1400" b="0" dirty="0" smtClean="0"/>
                        <a:t>4 </a:t>
                      </a:r>
                      <a:r>
                        <a:rPr lang="en-US" altLang="zh-CN" sz="1800" b="0" dirty="0" smtClean="0"/>
                        <a:t>(B)</a:t>
                      </a:r>
                      <a:endParaRPr lang="zh-CN" altLang="en-US" sz="18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smtClean="0"/>
                        <a:t>10sccm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dirty="0" smtClean="0"/>
                        <a:t>40sccm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0595">
                <a:tc vMerge="1">
                  <a:txBody>
                    <a:bodyPr/>
                    <a:lstStyle/>
                    <a:p>
                      <a:endParaRPr lang="zh-CN" altLang="en-US" dirty="0"/>
                    </a:p>
                  </a:txBody>
                  <a:tcPr/>
                </a:tc>
                <a:tc>
                  <a:txBody>
                    <a:bodyPr/>
                    <a:lstStyle/>
                    <a:p>
                      <a:pPr algn="ctr"/>
                      <a:r>
                        <a:rPr lang="en-US" altLang="zh-CN" b="0" dirty="0" smtClean="0"/>
                        <a:t>O</a:t>
                      </a:r>
                      <a:r>
                        <a:rPr lang="en-US" altLang="zh-CN" sz="1400" b="0" dirty="0" smtClean="0"/>
                        <a:t>2 </a:t>
                      </a:r>
                      <a:r>
                        <a:rPr lang="en-US" altLang="zh-CN" sz="1800" b="0" dirty="0" smtClean="0"/>
                        <a:t>(C)</a:t>
                      </a:r>
                      <a:endParaRPr lang="zh-CN" altLang="en-US" sz="2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t>10sccm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smtClean="0"/>
                        <a:t>80sccm</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057500914"/>
              </p:ext>
            </p:extLst>
          </p:nvPr>
        </p:nvGraphicFramePr>
        <p:xfrm>
          <a:off x="383729" y="4733136"/>
          <a:ext cx="4260279" cy="640080"/>
        </p:xfrm>
        <a:graphic>
          <a:graphicData uri="http://schemas.openxmlformats.org/drawingml/2006/table">
            <a:tbl>
              <a:tblPr firstRow="1" bandRow="1">
                <a:tableStyleId>{3B4B98B0-60AC-42C2-AFA5-B58CD77FA1E5}</a:tableStyleId>
              </a:tblPr>
              <a:tblGrid>
                <a:gridCol w="1163936"/>
                <a:gridCol w="1676250"/>
                <a:gridCol w="1420093"/>
              </a:tblGrid>
              <a:tr h="370840">
                <a:tc>
                  <a:txBody>
                    <a:bodyPr/>
                    <a:lstStyle/>
                    <a:p>
                      <a:pPr algn="ctr"/>
                      <a:r>
                        <a:rPr lang="zh-CN" altLang="en-US" b="0" dirty="0" smtClean="0"/>
                        <a:t>响应</a:t>
                      </a:r>
                      <a:endParaRPr lang="zh-CN" altLang="en-US" b="0" dirty="0"/>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b="0" dirty="0" smtClean="0"/>
                        <a:t>最高稳定</a:t>
                      </a:r>
                      <a:endParaRPr lang="en-US" altLang="zh-CN" b="0" dirty="0" smtClean="0"/>
                    </a:p>
                    <a:p>
                      <a:pPr algn="ctr"/>
                      <a:r>
                        <a:rPr lang="zh-CN" altLang="en-US" b="0" dirty="0" smtClean="0"/>
                        <a:t>功率</a:t>
                      </a:r>
                      <a:r>
                        <a:rPr lang="en-US" altLang="zh-CN" b="0" dirty="0" smtClean="0"/>
                        <a:t>(W)</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活性原子</a:t>
                      </a:r>
                      <a:r>
                        <a:rPr lang="en-US" altLang="zh-CN" b="0" dirty="0" smtClean="0"/>
                        <a:t>(F)</a:t>
                      </a:r>
                      <a:r>
                        <a:rPr lang="zh-CN" altLang="en-US" b="0" dirty="0" smtClean="0"/>
                        <a:t>浓度</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下箭头 4"/>
          <p:cNvSpPr/>
          <p:nvPr/>
        </p:nvSpPr>
        <p:spPr bwMode="auto">
          <a:xfrm>
            <a:off x="2503192" y="4004075"/>
            <a:ext cx="340616" cy="657053"/>
          </a:xfrm>
          <a:prstGeom prst="downArrow">
            <a:avLst/>
          </a:prstGeom>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Arial"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889" y="1772816"/>
            <a:ext cx="3838575"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62444" y="5157192"/>
            <a:ext cx="1261884" cy="307777"/>
          </a:xfrm>
          <a:prstGeom prst="rect">
            <a:avLst/>
          </a:prstGeom>
          <a:noFill/>
        </p:spPr>
        <p:txBody>
          <a:bodyPr wrap="none" rtlCol="0">
            <a:spAutoFit/>
          </a:bodyPr>
          <a:lstStyle/>
          <a:p>
            <a:r>
              <a:rPr lang="zh-CN" altLang="en-US" sz="1400" dirty="0" smtClean="0"/>
              <a:t>实验水平分布</a:t>
            </a:r>
            <a:endParaRPr lang="zh-CN" altLang="en-US" sz="1400" dirty="0"/>
          </a:p>
        </p:txBody>
      </p:sp>
    </p:spTree>
    <p:extLst>
      <p:ext uri="{BB962C8B-B14F-4D97-AF65-F5344CB8AC3E}">
        <p14:creationId xmlns:p14="http://schemas.microsoft.com/office/powerpoint/2010/main" val="406859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smtClean="0"/>
              <a:t>加工工艺参数研究</a:t>
            </a:r>
            <a:endParaRPr lang="zh-CN" altLang="en-US" dirty="0"/>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72" y="3861368"/>
            <a:ext cx="336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36" y="1080000"/>
            <a:ext cx="3359999"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536" y="1080000"/>
            <a:ext cx="336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0" name="表格 9"/>
          <p:cNvGraphicFramePr>
            <a:graphicFrameLocks noGrp="1"/>
          </p:cNvGraphicFramePr>
          <p:nvPr>
            <p:extLst>
              <p:ext uri="{D42A27DB-BD31-4B8C-83A1-F6EECF244321}">
                <p14:modId xmlns:p14="http://schemas.microsoft.com/office/powerpoint/2010/main" val="1527913000"/>
              </p:ext>
            </p:extLst>
          </p:nvPr>
        </p:nvGraphicFramePr>
        <p:xfrm>
          <a:off x="5004049" y="3960000"/>
          <a:ext cx="2952327" cy="2610290"/>
        </p:xfrm>
        <a:graphic>
          <a:graphicData uri="http://schemas.openxmlformats.org/drawingml/2006/table">
            <a:tbl>
              <a:tblPr firstRow="1" bandRow="1">
                <a:tableStyleId>{3B4B98B0-60AC-42C2-AFA5-B58CD77FA1E5}</a:tableStyleId>
              </a:tblPr>
              <a:tblGrid>
                <a:gridCol w="984109"/>
                <a:gridCol w="984109"/>
                <a:gridCol w="984109"/>
              </a:tblGrid>
              <a:tr h="522058">
                <a:tc gridSpan="3">
                  <a:txBody>
                    <a:bodyPr/>
                    <a:lstStyle/>
                    <a:p>
                      <a:pPr algn="ctr"/>
                      <a:r>
                        <a:rPr lang="zh-CN" altLang="en-US" b="0" dirty="0" smtClean="0"/>
                        <a:t>最高稳定功率</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hMerge="1">
                  <a:txBody>
                    <a:bodyPr/>
                    <a:lstStyle/>
                    <a:p>
                      <a:pPr algn="ctr"/>
                      <a:endParaRPr lang="zh-CN" altLang="en-US" dirty="0"/>
                    </a:p>
                  </a:txBody>
                  <a:tcPr anchor="ctr"/>
                </a:tc>
              </a:tr>
              <a:tr h="522058">
                <a:tc>
                  <a:txBody>
                    <a:bodyPr/>
                    <a:lstStyle/>
                    <a:p>
                      <a:pPr algn="ctr"/>
                      <a:r>
                        <a:rPr lang="zh-CN" altLang="en-US" b="0" dirty="0" smtClean="0"/>
                        <a:t>气体</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影响</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定量</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058">
                <a:tc>
                  <a:txBody>
                    <a:bodyPr/>
                    <a:lstStyle/>
                    <a:p>
                      <a:pPr algn="ctr"/>
                      <a:r>
                        <a:rPr lang="en-US" altLang="zh-CN" b="0" dirty="0" smtClean="0"/>
                        <a:t>He</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无</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宜少</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058">
                <a:tc>
                  <a:txBody>
                    <a:bodyPr/>
                    <a:lstStyle/>
                    <a:p>
                      <a:pPr algn="ctr"/>
                      <a:r>
                        <a:rPr lang="en-US" altLang="zh-CN" b="0" dirty="0" smtClean="0"/>
                        <a:t>CF</a:t>
                      </a:r>
                      <a:r>
                        <a:rPr lang="en-US" altLang="zh-CN" sz="1400" b="0" dirty="0" smtClean="0"/>
                        <a:t>4</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smtClean="0"/>
                        <a:t>正</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b="0" dirty="0" smtClean="0"/>
                        <a:t>宜多</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22058">
                <a:tc>
                  <a:txBody>
                    <a:bodyPr/>
                    <a:lstStyle/>
                    <a:p>
                      <a:pPr algn="ctr"/>
                      <a:r>
                        <a:rPr lang="en-US" altLang="zh-CN" b="0" dirty="0" smtClean="0"/>
                        <a:t>O</a:t>
                      </a:r>
                      <a:r>
                        <a:rPr lang="en-US" altLang="zh-CN" sz="1400" b="0" dirty="0" smtClean="0"/>
                        <a:t>2</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负</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0" dirty="0" smtClean="0"/>
                        <a:t>宜少</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344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51112" y="1556792"/>
            <a:ext cx="4701208" cy="4525963"/>
          </a:xfrm>
        </p:spPr>
        <p:txBody>
          <a:bodyPr/>
          <a:lstStyle/>
          <a:p>
            <a:r>
              <a:rPr lang="zh-CN" altLang="en-US" dirty="0" smtClean="0"/>
              <a:t>研究意义及背景</a:t>
            </a:r>
            <a:endParaRPr lang="en-US" altLang="zh-CN" dirty="0" smtClean="0"/>
          </a:p>
          <a:p>
            <a:r>
              <a:rPr lang="zh-CN" altLang="en-US" dirty="0" smtClean="0"/>
              <a:t>研究方法与内容</a:t>
            </a:r>
            <a:endParaRPr lang="en-US" altLang="zh-CN" dirty="0" smtClean="0"/>
          </a:p>
          <a:p>
            <a:pPr lvl="1"/>
            <a:r>
              <a:rPr lang="zh-CN" altLang="en-US" dirty="0" smtClean="0"/>
              <a:t>加工系统建立及改进</a:t>
            </a:r>
            <a:endParaRPr lang="en-US" altLang="zh-CN" dirty="0" smtClean="0"/>
          </a:p>
          <a:p>
            <a:pPr lvl="1"/>
            <a:r>
              <a:rPr lang="zh-CN" altLang="en-US" dirty="0" smtClean="0"/>
              <a:t>加工工工艺参数研究</a:t>
            </a:r>
            <a:endParaRPr lang="en-US" altLang="zh-CN" dirty="0" smtClean="0"/>
          </a:p>
          <a:p>
            <a:pPr lvl="1"/>
            <a:r>
              <a:rPr lang="zh-CN" altLang="en-US" dirty="0"/>
              <a:t>加工</a:t>
            </a:r>
            <a:r>
              <a:rPr lang="zh-CN" altLang="en-US" dirty="0" smtClean="0"/>
              <a:t>过程机理研究</a:t>
            </a:r>
            <a:endParaRPr lang="en-US" altLang="zh-CN" dirty="0" smtClean="0"/>
          </a:p>
          <a:p>
            <a:pPr lvl="1"/>
            <a:r>
              <a:rPr lang="zh-CN" altLang="en-US" dirty="0"/>
              <a:t>定量</a:t>
            </a:r>
            <a:r>
              <a:rPr lang="zh-CN" altLang="en-US" dirty="0" smtClean="0"/>
              <a:t>去除模拟及实验</a:t>
            </a:r>
            <a:endParaRPr lang="en-US" altLang="zh-CN" dirty="0"/>
          </a:p>
          <a:p>
            <a:r>
              <a:rPr lang="zh-CN" altLang="en-US" dirty="0" smtClean="0"/>
              <a:t>研究</a:t>
            </a:r>
            <a:r>
              <a:rPr lang="zh-CN" altLang="en-US" dirty="0"/>
              <a:t>结论</a:t>
            </a:r>
            <a:r>
              <a:rPr lang="zh-CN" altLang="en-US" dirty="0" smtClean="0"/>
              <a:t>与展望</a:t>
            </a:r>
            <a:endParaRPr lang="en-US" altLang="zh-CN" dirty="0" smtClean="0"/>
          </a:p>
          <a:p>
            <a:pPr lvl="1" algn="ctr"/>
            <a:endParaRPr lang="en-US" altLang="zh-CN" dirty="0" smtClean="0"/>
          </a:p>
        </p:txBody>
      </p:sp>
      <p:sp>
        <p:nvSpPr>
          <p:cNvPr id="4" name="矩形 3"/>
          <p:cNvSpPr/>
          <p:nvPr/>
        </p:nvSpPr>
        <p:spPr>
          <a:xfrm>
            <a:off x="0" y="40466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7200" y="116632"/>
            <a:ext cx="8229600" cy="1143000"/>
          </a:xfrm>
        </p:spPr>
        <p:txBody>
          <a:bodyPr>
            <a:normAutofit/>
          </a:bodyPr>
          <a:lstStyle/>
          <a:p>
            <a:r>
              <a:rPr lang="zh-CN" altLang="en-US" sz="3600" dirty="0" smtClean="0">
                <a:solidFill>
                  <a:schemeClr val="bg1"/>
                </a:solidFill>
                <a:latin typeface="黑体" panose="02010609060101010101" pitchFamily="49" charset="-122"/>
                <a:ea typeface="黑体" panose="02010609060101010101" pitchFamily="49" charset="-122"/>
              </a:rPr>
              <a:t>主要内容</a:t>
            </a:r>
            <a:endParaRPr lang="zh-CN" altLang="en-US" sz="36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82360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861048"/>
            <a:ext cx="323787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608" y="1125064"/>
            <a:ext cx="323787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325137795"/>
              </p:ext>
            </p:extLst>
          </p:nvPr>
        </p:nvGraphicFramePr>
        <p:xfrm>
          <a:off x="4967577" y="3987062"/>
          <a:ext cx="2952327" cy="2610290"/>
        </p:xfrm>
        <a:graphic>
          <a:graphicData uri="http://schemas.openxmlformats.org/drawingml/2006/table">
            <a:tbl>
              <a:tblPr firstRow="1" bandRow="1">
                <a:tableStyleId>{3B4B98B0-60AC-42C2-AFA5-B58CD77FA1E5}</a:tableStyleId>
              </a:tblPr>
              <a:tblGrid>
                <a:gridCol w="984109"/>
                <a:gridCol w="984109"/>
                <a:gridCol w="984109"/>
              </a:tblGrid>
              <a:tr h="522058">
                <a:tc gridSpan="3">
                  <a:txBody>
                    <a:bodyPr/>
                    <a:lstStyle/>
                    <a:p>
                      <a:pPr algn="ctr"/>
                      <a:r>
                        <a:rPr lang="zh-CN" altLang="en-US" b="0" dirty="0" smtClean="0"/>
                        <a:t>活性原子</a:t>
                      </a:r>
                      <a:r>
                        <a:rPr lang="en-US" altLang="zh-CN" b="0" dirty="0" smtClean="0"/>
                        <a:t>(F)</a:t>
                      </a:r>
                      <a:r>
                        <a:rPr lang="zh-CN" altLang="en-US" b="0" dirty="0" smtClean="0"/>
                        <a:t>浓度</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tc>
                <a:tc hMerge="1">
                  <a:txBody>
                    <a:bodyPr/>
                    <a:lstStyle/>
                    <a:p>
                      <a:pPr algn="ctr"/>
                      <a:endParaRPr lang="zh-CN" altLang="en-US" dirty="0"/>
                    </a:p>
                  </a:txBody>
                  <a:tcPr anchor="ctr"/>
                </a:tc>
              </a:tr>
              <a:tr h="522058">
                <a:tc>
                  <a:txBody>
                    <a:bodyPr/>
                    <a:lstStyle/>
                    <a:p>
                      <a:pPr algn="ctr"/>
                      <a:r>
                        <a:rPr lang="zh-CN" altLang="en-US" b="0" dirty="0" smtClean="0"/>
                        <a:t>气体</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影响</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定量</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22058">
                <a:tc>
                  <a:txBody>
                    <a:bodyPr/>
                    <a:lstStyle/>
                    <a:p>
                      <a:pPr algn="ctr"/>
                      <a:r>
                        <a:rPr lang="en-US" altLang="zh-CN" b="0" dirty="0" smtClean="0"/>
                        <a:t>He</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正</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宜多</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522058">
                <a:tc>
                  <a:txBody>
                    <a:bodyPr/>
                    <a:lstStyle/>
                    <a:p>
                      <a:pPr algn="ctr"/>
                      <a:r>
                        <a:rPr lang="en-US" altLang="zh-CN" b="0" dirty="0" smtClean="0"/>
                        <a:t>CF</a:t>
                      </a:r>
                      <a:r>
                        <a:rPr lang="en-US" altLang="zh-CN" sz="1400" b="0" dirty="0" smtClean="0"/>
                        <a:t>4</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smtClean="0"/>
                        <a:t>正</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0" dirty="0" smtClean="0"/>
                        <a:t>宜多</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522058">
                <a:tc>
                  <a:txBody>
                    <a:bodyPr/>
                    <a:lstStyle/>
                    <a:p>
                      <a:pPr algn="ctr"/>
                      <a:r>
                        <a:rPr lang="en-US" altLang="zh-CN" b="0" dirty="0" smtClean="0"/>
                        <a:t>O</a:t>
                      </a:r>
                      <a:r>
                        <a:rPr lang="en-US" altLang="zh-CN" sz="1400" b="0" dirty="0" smtClean="0"/>
                        <a:t>2</a:t>
                      </a:r>
                      <a:endParaRPr lang="zh-CN"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负</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smtClean="0"/>
                        <a:t>宜少</a:t>
                      </a:r>
                      <a:endParaRPr lang="zh-CN"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125064"/>
            <a:ext cx="323787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061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加工工艺</a:t>
            </a:r>
            <a:r>
              <a:rPr lang="zh-CN" altLang="en-US" dirty="0" smtClean="0"/>
              <a:t>参数研究</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986235394"/>
              </p:ext>
            </p:extLst>
          </p:nvPr>
        </p:nvGraphicFramePr>
        <p:xfrm>
          <a:off x="488104" y="1525620"/>
          <a:ext cx="5020000" cy="5303520"/>
        </p:xfrm>
        <a:graphic>
          <a:graphicData uri="http://schemas.openxmlformats.org/drawingml/2006/table">
            <a:tbl>
              <a:tblPr firstRow="1" firstCol="1" bandRow="1">
                <a:tableStyleId>{5C22544A-7EE6-4342-B048-85BDC9FD1C3A}</a:tableStyleId>
              </a:tblPr>
              <a:tblGrid>
                <a:gridCol w="714950"/>
                <a:gridCol w="714950"/>
                <a:gridCol w="730300"/>
                <a:gridCol w="714950"/>
                <a:gridCol w="714950"/>
                <a:gridCol w="714950"/>
                <a:gridCol w="714950"/>
              </a:tblGrid>
              <a:tr h="158551">
                <a:tc>
                  <a:txBody>
                    <a:bodyPr/>
                    <a:lstStyle/>
                    <a:p>
                      <a:pPr algn="ctr">
                        <a:lnSpc>
                          <a:spcPct val="120000"/>
                        </a:lnSpc>
                        <a:spcAft>
                          <a:spcPts val="0"/>
                        </a:spcAft>
                      </a:pPr>
                      <a:r>
                        <a:rPr lang="zh-CN" sz="1000" kern="100" dirty="0">
                          <a:effectLst/>
                        </a:rPr>
                        <a:t>次序</a:t>
                      </a:r>
                      <a:endParaRPr lang="zh-CN" sz="1000" kern="100" dirty="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zh-CN" sz="1000" kern="100">
                          <a:effectLst/>
                        </a:rPr>
                        <a:t>距离</a:t>
                      </a:r>
                      <a:r>
                        <a:rPr lang="en-US" sz="1000" kern="100">
                          <a:effectLst/>
                        </a:rPr>
                        <a:t>(mm)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CF</a:t>
                      </a:r>
                      <a:r>
                        <a:rPr lang="en-US" sz="1000" kern="100" baseline="-25000">
                          <a:effectLst/>
                        </a:rPr>
                        <a:t>4</a:t>
                      </a:r>
                      <a:r>
                        <a:rPr lang="en-US" sz="1000" kern="100">
                          <a:effectLst/>
                        </a:rPr>
                        <a:t>(sccm)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O</a:t>
                      </a:r>
                      <a:r>
                        <a:rPr lang="en-US" sz="1000" kern="100" baseline="-25000">
                          <a:effectLst/>
                        </a:rPr>
                        <a:t>2</a:t>
                      </a:r>
                      <a:r>
                        <a:rPr lang="en-US" sz="1000" kern="100">
                          <a:effectLst/>
                        </a:rPr>
                        <a:t>(sccm)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X(mm)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Y(mm)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Z(mm)</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23</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dirty="0">
                          <a:effectLst/>
                        </a:rPr>
                        <a:t>0</a:t>
                      </a:r>
                      <a:endParaRPr lang="zh-CN" sz="1000" kern="100" dirty="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9</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24</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19</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4</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dirty="0">
                          <a:effectLst/>
                        </a:rPr>
                        <a:t>1</a:t>
                      </a:r>
                      <a:endParaRPr lang="zh-CN" sz="1000" kern="100" dirty="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dirty="0">
                          <a:effectLst/>
                        </a:rPr>
                        <a:t>-6</a:t>
                      </a:r>
                      <a:endParaRPr lang="zh-CN" sz="1000" kern="100" dirty="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13</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11</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21</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3</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14</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7</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-6</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15</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10</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0</a:t>
                      </a:r>
                      <a:endParaRPr lang="zh-CN" sz="1000" kern="100">
                        <a:effectLst/>
                        <a:latin typeface="Times New Roman"/>
                        <a:ea typeface="宋体"/>
                        <a:cs typeface="Times New Roman"/>
                      </a:endParaRPr>
                    </a:p>
                  </a:txBody>
                  <a:tcPr marL="55738" marR="55738" marT="0" marB="0" anchor="ctr"/>
                </a:tc>
              </a:tr>
              <a:tr h="158551">
                <a:tc>
                  <a:txBody>
                    <a:bodyPr/>
                    <a:lstStyle/>
                    <a:p>
                      <a:pPr algn="ctr">
                        <a:lnSpc>
                          <a:spcPct val="120000"/>
                        </a:lnSpc>
                        <a:spcAft>
                          <a:spcPts val="0"/>
                        </a:spcAft>
                      </a:pPr>
                      <a:r>
                        <a:rPr lang="en-US" sz="1000" kern="100">
                          <a:effectLst/>
                        </a:rPr>
                        <a:t>35W</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zh-CN" sz="1000" kern="100">
                          <a:effectLst/>
                        </a:rPr>
                        <a:t>氦气</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2SLM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zh-CN" sz="1000" kern="100">
                          <a:effectLst/>
                        </a:rPr>
                        <a:t>对准距离</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a:effectLst/>
                        </a:rPr>
                        <a:t>8mm</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zh-CN" sz="1000" kern="100">
                          <a:effectLst/>
                        </a:rPr>
                        <a:t>加工时间</a:t>
                      </a:r>
                      <a:endParaRPr lang="zh-CN" sz="1000" kern="100">
                        <a:effectLst/>
                        <a:latin typeface="Times New Roman"/>
                        <a:ea typeface="宋体"/>
                        <a:cs typeface="Times New Roman"/>
                      </a:endParaRPr>
                    </a:p>
                  </a:txBody>
                  <a:tcPr marL="55738" marR="55738" marT="0" marB="0" anchor="ctr"/>
                </a:tc>
                <a:tc>
                  <a:txBody>
                    <a:bodyPr/>
                    <a:lstStyle/>
                    <a:p>
                      <a:pPr algn="ctr">
                        <a:lnSpc>
                          <a:spcPct val="120000"/>
                        </a:lnSpc>
                        <a:spcAft>
                          <a:spcPts val="0"/>
                        </a:spcAft>
                      </a:pPr>
                      <a:r>
                        <a:rPr lang="en-US" sz="1000" kern="100" dirty="0">
                          <a:effectLst/>
                        </a:rPr>
                        <a:t>30s</a:t>
                      </a:r>
                      <a:endParaRPr lang="zh-CN" sz="1000" kern="100" dirty="0">
                        <a:effectLst/>
                        <a:latin typeface="Times New Roman"/>
                        <a:ea typeface="宋体"/>
                        <a:cs typeface="Times New Roman"/>
                      </a:endParaRPr>
                    </a:p>
                  </a:txBody>
                  <a:tcPr marL="55738" marR="55738" marT="0" marB="0" anchor="ctr"/>
                </a:tc>
              </a:tr>
            </a:tbl>
          </a:graphicData>
        </a:graphic>
      </p:graphicFrame>
      <p:pic>
        <p:nvPicPr>
          <p:cNvPr id="4" name="图片 3"/>
          <p:cNvPicPr>
            <a:picLocks noChangeAspect="1"/>
          </p:cNvPicPr>
          <p:nvPr/>
        </p:nvPicPr>
        <p:blipFill>
          <a:blip r:embed="rId2" cstate="print"/>
          <a:srcRect/>
          <a:stretch>
            <a:fillRect/>
          </a:stretch>
        </p:blipFill>
        <p:spPr bwMode="auto">
          <a:xfrm>
            <a:off x="5724128" y="1551276"/>
            <a:ext cx="2684859" cy="2093748"/>
          </a:xfrm>
          <a:prstGeom prst="rect">
            <a:avLst/>
          </a:prstGeom>
          <a:noFill/>
          <a:ln w="9525">
            <a:noFill/>
            <a:miter lim="800000"/>
            <a:headEnd/>
            <a:tailEnd/>
          </a:ln>
        </p:spPr>
      </p:pic>
      <p:sp>
        <p:nvSpPr>
          <p:cNvPr id="6" name="TextBox 5"/>
          <p:cNvSpPr txBox="1"/>
          <p:nvPr/>
        </p:nvSpPr>
        <p:spPr>
          <a:xfrm>
            <a:off x="5724129" y="4005064"/>
            <a:ext cx="2684858" cy="1200329"/>
          </a:xfrm>
          <a:prstGeom prst="rect">
            <a:avLst/>
          </a:prstGeom>
          <a:noFill/>
        </p:spPr>
        <p:txBody>
          <a:bodyPr wrap="square" rtlCol="0">
            <a:spAutoFit/>
          </a:bodyPr>
          <a:lstStyle/>
          <a:p>
            <a:r>
              <a:rPr lang="zh-CN" altLang="en-US" dirty="0" smtClean="0"/>
              <a:t>观察沉积效果，在</a:t>
            </a:r>
            <a:r>
              <a:rPr lang="en-US" altLang="zh-CN" dirty="0" smtClean="0"/>
              <a:t>CF</a:t>
            </a:r>
            <a:r>
              <a:rPr lang="en-US" altLang="zh-CN" sz="1100" dirty="0" smtClean="0"/>
              <a:t>4</a:t>
            </a:r>
            <a:r>
              <a:rPr lang="zh-CN" altLang="en-US" dirty="0"/>
              <a:t>小于</a:t>
            </a:r>
            <a:r>
              <a:rPr lang="en-US" altLang="zh-CN" dirty="0" smtClean="0"/>
              <a:t>10sccm</a:t>
            </a:r>
            <a:r>
              <a:rPr lang="zh-CN" altLang="en-US" dirty="0" smtClean="0"/>
              <a:t>时或氧气高于</a:t>
            </a:r>
            <a:r>
              <a:rPr lang="en-US" altLang="zh-CN" dirty="0" smtClean="0"/>
              <a:t>5sccm</a:t>
            </a:r>
            <a:r>
              <a:rPr lang="zh-CN" altLang="en-US" dirty="0" smtClean="0"/>
              <a:t>时沉积沉积效果较弱。</a:t>
            </a:r>
            <a:endParaRPr lang="zh-CN" altLang="en-US" dirty="0"/>
          </a:p>
        </p:txBody>
      </p:sp>
      <p:sp>
        <p:nvSpPr>
          <p:cNvPr id="7" name="TextBox 6"/>
          <p:cNvSpPr txBox="1"/>
          <p:nvPr/>
        </p:nvSpPr>
        <p:spPr>
          <a:xfrm>
            <a:off x="2158955" y="1181944"/>
            <a:ext cx="1620957" cy="307777"/>
          </a:xfrm>
          <a:prstGeom prst="rect">
            <a:avLst/>
          </a:prstGeom>
          <a:noFill/>
        </p:spPr>
        <p:txBody>
          <a:bodyPr wrap="none" rtlCol="0">
            <a:spAutoFit/>
          </a:bodyPr>
          <a:lstStyle/>
          <a:p>
            <a:r>
              <a:rPr lang="zh-CN" altLang="zh-CN" sz="1400" dirty="0"/>
              <a:t>距离及</a:t>
            </a:r>
            <a:r>
              <a:rPr lang="zh-CN" altLang="zh-CN" sz="1400" dirty="0" smtClean="0"/>
              <a:t>配比试验</a:t>
            </a:r>
            <a:r>
              <a:rPr lang="zh-CN" altLang="zh-CN" sz="1400" dirty="0"/>
              <a:t>表</a:t>
            </a:r>
            <a:endParaRPr lang="zh-CN" altLang="en-US" sz="1400" dirty="0"/>
          </a:p>
        </p:txBody>
      </p:sp>
    </p:spTree>
    <p:extLst>
      <p:ext uri="{BB962C8B-B14F-4D97-AF65-F5344CB8AC3E}">
        <p14:creationId xmlns:p14="http://schemas.microsoft.com/office/powerpoint/2010/main" val="1938459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加工工艺</a:t>
            </a:r>
            <a:r>
              <a:rPr lang="zh-CN" altLang="en-US" dirty="0" smtClean="0"/>
              <a:t>参数研究</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694300558"/>
              </p:ext>
            </p:extLst>
          </p:nvPr>
        </p:nvGraphicFramePr>
        <p:xfrm>
          <a:off x="3419872" y="1988840"/>
          <a:ext cx="5112567" cy="2695772"/>
        </p:xfrm>
        <a:graphic>
          <a:graphicData uri="http://schemas.openxmlformats.org/drawingml/2006/table">
            <a:tbl>
              <a:tblPr firstRow="1" firstCol="1" bandRow="1">
                <a:tableStyleId>{5C22544A-7EE6-4342-B048-85BDC9FD1C3A}</a:tableStyleId>
              </a:tblPr>
              <a:tblGrid>
                <a:gridCol w="903302"/>
                <a:gridCol w="841853"/>
                <a:gridCol w="841853"/>
                <a:gridCol w="841853"/>
                <a:gridCol w="841853"/>
                <a:gridCol w="841853"/>
              </a:tblGrid>
              <a:tr h="391484">
                <a:tc>
                  <a:txBody>
                    <a:bodyPr/>
                    <a:lstStyle/>
                    <a:p>
                      <a:pPr indent="0" algn="ctr">
                        <a:lnSpc>
                          <a:spcPct val="120000"/>
                        </a:lnSpc>
                        <a:spcAft>
                          <a:spcPts val="0"/>
                        </a:spcAft>
                      </a:pPr>
                      <a:r>
                        <a:rPr lang="zh-CN" sz="1400" kern="100" dirty="0">
                          <a:effectLst/>
                        </a:rPr>
                        <a:t>次序</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He(SLM)</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d(mm)</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X(mm)</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Y(mm)</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Z(mm)</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6.5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1.5</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2</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2</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3</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4</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2</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6.5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1.5</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3</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1</a:t>
                      </a:r>
                      <a:endParaRPr lang="zh-CN" sz="1400" kern="100" dirty="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6</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1</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5</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0.5</a:t>
                      </a:r>
                      <a:endParaRPr lang="zh-CN" sz="1400" kern="10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7</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3</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0.5</a:t>
                      </a:r>
                      <a:endParaRPr lang="zh-CN" sz="1400" kern="100" dirty="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8</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2</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7.5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0</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0.5</a:t>
                      </a:r>
                      <a:endParaRPr lang="zh-CN" sz="1400" kern="100" dirty="0">
                        <a:effectLst/>
                        <a:latin typeface="Times New Roman"/>
                        <a:ea typeface="宋体"/>
                        <a:cs typeface="Times New Roman"/>
                      </a:endParaRPr>
                    </a:p>
                  </a:txBody>
                  <a:tcPr marL="68580" marR="68580" marT="0" marB="0" anchor="ctr"/>
                </a:tc>
              </a:tr>
              <a:tr h="188528">
                <a:tc>
                  <a:txBody>
                    <a:bodyPr/>
                    <a:lstStyle/>
                    <a:p>
                      <a:pPr indent="0" algn="ctr">
                        <a:lnSpc>
                          <a:spcPct val="120000"/>
                        </a:lnSpc>
                        <a:spcAft>
                          <a:spcPts val="0"/>
                        </a:spcAft>
                      </a:pPr>
                      <a:r>
                        <a:rPr lang="en-US" sz="1400" kern="100">
                          <a:effectLst/>
                        </a:rPr>
                        <a:t>9</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3</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6.5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a:effectLst/>
                        </a:rPr>
                        <a:t>5</a:t>
                      </a:r>
                      <a:endParaRPr lang="zh-CN" sz="1400" kern="10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-5</a:t>
                      </a:r>
                      <a:endParaRPr lang="zh-CN" sz="1400" kern="100" dirty="0">
                        <a:effectLst/>
                        <a:latin typeface="Times New Roman"/>
                        <a:ea typeface="宋体"/>
                        <a:cs typeface="Times New Roman"/>
                      </a:endParaRPr>
                    </a:p>
                  </a:txBody>
                  <a:tcPr marL="68580" marR="68580" marT="0" marB="0" anchor="ctr"/>
                </a:tc>
                <a:tc>
                  <a:txBody>
                    <a:bodyPr/>
                    <a:lstStyle/>
                    <a:p>
                      <a:pPr indent="0" algn="ctr">
                        <a:lnSpc>
                          <a:spcPct val="120000"/>
                        </a:lnSpc>
                        <a:spcAft>
                          <a:spcPts val="0"/>
                        </a:spcAft>
                      </a:pPr>
                      <a:r>
                        <a:rPr lang="en-US" sz="1400" kern="100" dirty="0">
                          <a:effectLst/>
                        </a:rPr>
                        <a:t>1.5</a:t>
                      </a:r>
                      <a:endParaRPr lang="zh-CN" sz="1400" kern="100" dirty="0">
                        <a:effectLst/>
                        <a:latin typeface="Times New Roman"/>
                        <a:ea typeface="宋体"/>
                        <a:cs typeface="Times New Roman"/>
                      </a:endParaRPr>
                    </a:p>
                  </a:txBody>
                  <a:tcPr marL="68580" marR="68580" marT="0" marB="0" anchor="ctr"/>
                </a:tc>
              </a:tr>
            </a:tbl>
          </a:graphicData>
        </a:graphic>
      </p:graphicFrame>
      <p:sp>
        <p:nvSpPr>
          <p:cNvPr id="4" name="TextBox 3"/>
          <p:cNvSpPr txBox="1"/>
          <p:nvPr/>
        </p:nvSpPr>
        <p:spPr>
          <a:xfrm>
            <a:off x="5004048" y="1556792"/>
            <a:ext cx="1800493" cy="307777"/>
          </a:xfrm>
          <a:prstGeom prst="rect">
            <a:avLst/>
          </a:prstGeom>
          <a:noFill/>
        </p:spPr>
        <p:txBody>
          <a:bodyPr wrap="none" rtlCol="0">
            <a:spAutoFit/>
          </a:bodyPr>
          <a:lstStyle/>
          <a:p>
            <a:r>
              <a:rPr lang="zh-CN" altLang="en-US" sz="1400" dirty="0" smtClean="0"/>
              <a:t>氦</a:t>
            </a:r>
            <a:r>
              <a:rPr lang="zh-CN" altLang="zh-CN" sz="1400" dirty="0" smtClean="0"/>
              <a:t>气流</a:t>
            </a:r>
            <a:r>
              <a:rPr lang="zh-CN" altLang="zh-CN" sz="1400" dirty="0"/>
              <a:t>量及</a:t>
            </a:r>
            <a:r>
              <a:rPr lang="zh-CN" altLang="zh-CN" sz="1400" dirty="0" smtClean="0"/>
              <a:t>距离试验</a:t>
            </a:r>
            <a:endParaRPr lang="zh-CN" altLang="en-US" sz="1400" dirty="0"/>
          </a:p>
        </p:txBody>
      </p:sp>
      <p:graphicFrame>
        <p:nvGraphicFramePr>
          <p:cNvPr id="5" name="图表 4"/>
          <p:cNvGraphicFramePr/>
          <p:nvPr>
            <p:extLst>
              <p:ext uri="{D42A27DB-BD31-4B8C-83A1-F6EECF244321}">
                <p14:modId xmlns:p14="http://schemas.microsoft.com/office/powerpoint/2010/main" val="1400549508"/>
              </p:ext>
            </p:extLst>
          </p:nvPr>
        </p:nvGraphicFramePr>
        <p:xfrm>
          <a:off x="827584" y="1864569"/>
          <a:ext cx="2696830" cy="2300143"/>
        </p:xfrm>
        <a:graphic>
          <a:graphicData uri="http://schemas.openxmlformats.org/drawingml/2006/chart">
            <c:chart xmlns:c="http://schemas.openxmlformats.org/drawingml/2006/chart" xmlns:r="http://schemas.openxmlformats.org/officeDocument/2006/relationships" r:id="rId2"/>
          </a:graphicData>
        </a:graphic>
      </p:graphicFrame>
      <p:pic>
        <p:nvPicPr>
          <p:cNvPr id="6" name="图片 5"/>
          <p:cNvPicPr/>
          <p:nvPr/>
        </p:nvPicPr>
        <p:blipFill>
          <a:blip r:embed="rId3" cstate="print"/>
          <a:srcRect/>
          <a:stretch>
            <a:fillRect/>
          </a:stretch>
        </p:blipFill>
        <p:spPr bwMode="auto">
          <a:xfrm>
            <a:off x="971600" y="4581128"/>
            <a:ext cx="1629410" cy="1699260"/>
          </a:xfrm>
          <a:prstGeom prst="rect">
            <a:avLst/>
          </a:prstGeom>
          <a:noFill/>
          <a:ln w="9525">
            <a:noFill/>
            <a:miter lim="800000"/>
            <a:headEnd/>
            <a:tailEnd/>
          </a:ln>
        </p:spPr>
      </p:pic>
      <p:sp>
        <p:nvSpPr>
          <p:cNvPr id="7" name="TextBox 6"/>
          <p:cNvSpPr txBox="1"/>
          <p:nvPr/>
        </p:nvSpPr>
        <p:spPr>
          <a:xfrm>
            <a:off x="3959595" y="4962706"/>
            <a:ext cx="4248472" cy="936104"/>
          </a:xfrm>
          <a:prstGeom prst="rect">
            <a:avLst/>
          </a:prstGeom>
          <a:noFill/>
        </p:spPr>
        <p:txBody>
          <a:bodyPr wrap="square" rtlCol="0">
            <a:spAutoFit/>
          </a:bodyPr>
          <a:lstStyle/>
          <a:p>
            <a:r>
              <a:rPr lang="zh-CN" altLang="zh-CN" dirty="0"/>
              <a:t>在相同的配比与功率时提高氦气的</a:t>
            </a:r>
            <a:r>
              <a:rPr lang="zh-CN" altLang="zh-CN" dirty="0" smtClean="0"/>
              <a:t>浓度</a:t>
            </a:r>
            <a:r>
              <a:rPr lang="en-US" altLang="zh-CN" dirty="0" smtClean="0"/>
              <a:t>2SLM</a:t>
            </a:r>
            <a:r>
              <a:rPr lang="zh-CN" altLang="en-US" dirty="0" smtClean="0"/>
              <a:t>时</a:t>
            </a:r>
            <a:r>
              <a:rPr lang="zh-CN" altLang="en-US" dirty="0"/>
              <a:t>沉积稍弱</a:t>
            </a:r>
            <a:r>
              <a:rPr lang="zh-CN" altLang="zh-CN" dirty="0" smtClean="0"/>
              <a:t>。</a:t>
            </a:r>
            <a:r>
              <a:rPr lang="zh-CN" altLang="zh-CN" dirty="0"/>
              <a:t>同时，较大的加工距离同样避免了沉积效果。</a:t>
            </a:r>
            <a:endParaRPr lang="zh-CN" altLang="en-US" dirty="0"/>
          </a:p>
        </p:txBody>
      </p:sp>
    </p:spTree>
    <p:extLst>
      <p:ext uri="{BB962C8B-B14F-4D97-AF65-F5344CB8AC3E}">
        <p14:creationId xmlns:p14="http://schemas.microsoft.com/office/powerpoint/2010/main" val="3164018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a:t>加工工艺参数研究</a:t>
            </a:r>
          </a:p>
        </p:txBody>
      </p:sp>
      <p:graphicFrame>
        <p:nvGraphicFramePr>
          <p:cNvPr id="3" name="表格 2"/>
          <p:cNvGraphicFramePr>
            <a:graphicFrameLocks noGrp="1"/>
          </p:cNvGraphicFramePr>
          <p:nvPr>
            <p:extLst>
              <p:ext uri="{D42A27DB-BD31-4B8C-83A1-F6EECF244321}">
                <p14:modId xmlns:p14="http://schemas.microsoft.com/office/powerpoint/2010/main" val="1054297136"/>
              </p:ext>
            </p:extLst>
          </p:nvPr>
        </p:nvGraphicFramePr>
        <p:xfrm>
          <a:off x="971600" y="1690512"/>
          <a:ext cx="7272810" cy="658368"/>
        </p:xfrm>
        <a:graphic>
          <a:graphicData uri="http://schemas.openxmlformats.org/drawingml/2006/table">
            <a:tbl>
              <a:tblPr firstRow="1" firstCol="1" bandRow="1">
                <a:tableStyleId>{5C22544A-7EE6-4342-B048-85BDC9FD1C3A}</a:tableStyleId>
              </a:tblPr>
              <a:tblGrid>
                <a:gridCol w="1212704"/>
                <a:gridCol w="1212704"/>
                <a:gridCol w="1233186"/>
                <a:gridCol w="1220384"/>
                <a:gridCol w="1218678"/>
                <a:gridCol w="1175154"/>
              </a:tblGrid>
              <a:tr h="0">
                <a:tc>
                  <a:txBody>
                    <a:bodyPr/>
                    <a:lstStyle/>
                    <a:p>
                      <a:pPr algn="ctr">
                        <a:lnSpc>
                          <a:spcPct val="120000"/>
                        </a:lnSpc>
                        <a:spcAft>
                          <a:spcPts val="0"/>
                        </a:spcAft>
                      </a:pPr>
                      <a:r>
                        <a:rPr lang="zh-CN" sz="1800" kern="100" dirty="0">
                          <a:effectLst/>
                        </a:rPr>
                        <a:t>功率</a:t>
                      </a:r>
                      <a:endParaRPr lang="zh-CN" sz="1800" kern="100" dirty="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zh-CN" sz="1800" kern="100">
                          <a:effectLst/>
                        </a:rPr>
                        <a:t>距离</a:t>
                      </a:r>
                      <a:endParaRPr lang="zh-CN" sz="1800" kern="10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a:effectLst/>
                        </a:rPr>
                        <a:t>CF4</a:t>
                      </a:r>
                      <a:endParaRPr lang="zh-CN" sz="1800" kern="10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a:effectLst/>
                        </a:rPr>
                        <a:t>O2</a:t>
                      </a:r>
                      <a:endParaRPr lang="zh-CN" sz="1800" kern="10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a:effectLst/>
                        </a:rPr>
                        <a:t>He</a:t>
                      </a:r>
                      <a:endParaRPr lang="zh-CN" sz="1800" kern="10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zh-CN" sz="1800" kern="100">
                          <a:effectLst/>
                        </a:rPr>
                        <a:t>时间</a:t>
                      </a:r>
                      <a:endParaRPr lang="zh-CN" sz="1800" kern="100">
                        <a:effectLst/>
                        <a:latin typeface="Times New Roman"/>
                        <a:ea typeface="宋体"/>
                        <a:cs typeface="Times New Roman"/>
                      </a:endParaRPr>
                    </a:p>
                  </a:txBody>
                  <a:tcPr marL="68580" marR="68580" marT="0" marB="0"/>
                </a:tc>
              </a:tr>
              <a:tr h="0">
                <a:tc>
                  <a:txBody>
                    <a:bodyPr/>
                    <a:lstStyle/>
                    <a:p>
                      <a:pPr algn="ctr">
                        <a:lnSpc>
                          <a:spcPct val="120000"/>
                        </a:lnSpc>
                        <a:spcAft>
                          <a:spcPts val="0"/>
                        </a:spcAft>
                      </a:pPr>
                      <a:r>
                        <a:rPr lang="en-US" sz="1800" kern="100">
                          <a:effectLst/>
                        </a:rPr>
                        <a:t>40W</a:t>
                      </a:r>
                      <a:endParaRPr lang="zh-CN" sz="1800" kern="10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dirty="0" smtClean="0">
                          <a:effectLst/>
                        </a:rPr>
                        <a:t>7 mm</a:t>
                      </a:r>
                      <a:endParaRPr lang="zh-CN" sz="1800" kern="100" dirty="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dirty="0" smtClean="0">
                          <a:effectLst/>
                        </a:rPr>
                        <a:t>10 </a:t>
                      </a:r>
                      <a:r>
                        <a:rPr lang="en-US" sz="1800" kern="100" dirty="0" err="1" smtClean="0">
                          <a:effectLst/>
                        </a:rPr>
                        <a:t>sccm</a:t>
                      </a:r>
                      <a:endParaRPr lang="zh-CN" sz="1800" kern="100" dirty="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dirty="0" smtClean="0">
                          <a:effectLst/>
                        </a:rPr>
                        <a:t>1 </a:t>
                      </a:r>
                      <a:r>
                        <a:rPr lang="en-US" sz="1800" kern="100" dirty="0" err="1" smtClean="0">
                          <a:effectLst/>
                        </a:rPr>
                        <a:t>sccm</a:t>
                      </a:r>
                      <a:endParaRPr lang="zh-CN" sz="1800" kern="100" dirty="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dirty="0" smtClean="0">
                          <a:effectLst/>
                        </a:rPr>
                        <a:t>2 SLM</a:t>
                      </a:r>
                      <a:endParaRPr lang="zh-CN" sz="1800" kern="100" dirty="0">
                        <a:effectLst/>
                        <a:latin typeface="Times New Roman"/>
                        <a:ea typeface="宋体"/>
                        <a:cs typeface="Times New Roman"/>
                      </a:endParaRPr>
                    </a:p>
                  </a:txBody>
                  <a:tcPr marL="68580" marR="68580" marT="0" marB="0"/>
                </a:tc>
                <a:tc>
                  <a:txBody>
                    <a:bodyPr/>
                    <a:lstStyle/>
                    <a:p>
                      <a:pPr algn="ctr">
                        <a:lnSpc>
                          <a:spcPct val="120000"/>
                        </a:lnSpc>
                        <a:spcAft>
                          <a:spcPts val="0"/>
                        </a:spcAft>
                      </a:pPr>
                      <a:r>
                        <a:rPr lang="en-US" sz="1800" kern="100" dirty="0">
                          <a:effectLst/>
                        </a:rPr>
                        <a:t>30:30:150s</a:t>
                      </a:r>
                      <a:endParaRPr lang="zh-CN" sz="1800" kern="100" dirty="0">
                        <a:effectLst/>
                        <a:latin typeface="Times New Roman"/>
                        <a:ea typeface="宋体"/>
                        <a:cs typeface="Times New Roman"/>
                      </a:endParaRPr>
                    </a:p>
                  </a:txBody>
                  <a:tcPr marL="68580" marR="68580" marT="0" marB="0"/>
                </a:tc>
              </a:tr>
            </a:tbl>
          </a:graphicData>
        </a:graphic>
      </p:graphicFrame>
      <p:pic>
        <p:nvPicPr>
          <p:cNvPr id="4" name="图片 3"/>
          <p:cNvPicPr/>
          <p:nvPr/>
        </p:nvPicPr>
        <p:blipFill>
          <a:blip r:embed="rId2" cstate="print"/>
          <a:srcRect/>
          <a:stretch>
            <a:fillRect/>
          </a:stretch>
        </p:blipFill>
        <p:spPr bwMode="auto">
          <a:xfrm>
            <a:off x="1015833" y="2877696"/>
            <a:ext cx="2973202" cy="1487408"/>
          </a:xfrm>
          <a:prstGeom prst="rect">
            <a:avLst/>
          </a:prstGeom>
          <a:noFill/>
          <a:ln w="9525">
            <a:noFill/>
            <a:miter lim="800000"/>
            <a:headEnd/>
            <a:tailEnd/>
          </a:ln>
        </p:spPr>
      </p:pic>
      <p:pic>
        <p:nvPicPr>
          <p:cNvPr id="5" name="图片 4"/>
          <p:cNvPicPr/>
          <p:nvPr/>
        </p:nvPicPr>
        <p:blipFill>
          <a:blip r:embed="rId3" cstate="print"/>
          <a:srcRect/>
          <a:stretch>
            <a:fillRect/>
          </a:stretch>
        </p:blipFill>
        <p:spPr bwMode="auto">
          <a:xfrm>
            <a:off x="3993971" y="2852936"/>
            <a:ext cx="4327773" cy="2592288"/>
          </a:xfrm>
          <a:prstGeom prst="rect">
            <a:avLst/>
          </a:prstGeom>
          <a:noFill/>
          <a:ln w="9525">
            <a:noFill/>
            <a:miter lim="800000"/>
            <a:headEnd/>
            <a:tailEnd/>
          </a:ln>
        </p:spPr>
      </p:pic>
      <p:sp>
        <p:nvSpPr>
          <p:cNvPr id="7" name="TextBox 6"/>
          <p:cNvSpPr txBox="1"/>
          <p:nvPr/>
        </p:nvSpPr>
        <p:spPr>
          <a:xfrm>
            <a:off x="1948436" y="4725144"/>
            <a:ext cx="1107996" cy="646331"/>
          </a:xfrm>
          <a:prstGeom prst="rect">
            <a:avLst/>
          </a:prstGeom>
          <a:noFill/>
        </p:spPr>
        <p:txBody>
          <a:bodyPr wrap="none" rtlCol="0">
            <a:spAutoFit/>
          </a:bodyPr>
          <a:lstStyle/>
          <a:p>
            <a:r>
              <a:rPr lang="zh-CN" altLang="en-US" dirty="0"/>
              <a:t>沉积</a:t>
            </a:r>
            <a:r>
              <a:rPr lang="zh-CN" altLang="en-US" dirty="0" smtClean="0"/>
              <a:t>微弱</a:t>
            </a:r>
            <a:endParaRPr lang="en-US" altLang="zh-CN" dirty="0" smtClean="0"/>
          </a:p>
          <a:p>
            <a:r>
              <a:rPr lang="zh-CN" altLang="en-US" dirty="0" smtClean="0"/>
              <a:t>去除明显</a:t>
            </a:r>
            <a:endParaRPr lang="zh-CN" altLang="en-US" dirty="0"/>
          </a:p>
        </p:txBody>
      </p:sp>
      <p:sp>
        <p:nvSpPr>
          <p:cNvPr id="6" name="TextBox 5"/>
          <p:cNvSpPr txBox="1"/>
          <p:nvPr/>
        </p:nvSpPr>
        <p:spPr>
          <a:xfrm>
            <a:off x="4966672" y="5502602"/>
            <a:ext cx="2698175" cy="307777"/>
          </a:xfrm>
          <a:prstGeom prst="rect">
            <a:avLst/>
          </a:prstGeom>
          <a:noFill/>
        </p:spPr>
        <p:txBody>
          <a:bodyPr wrap="none" rtlCol="0">
            <a:spAutoFit/>
          </a:bodyPr>
          <a:lstStyle/>
          <a:p>
            <a:r>
              <a:rPr lang="zh-CN" altLang="en-US" sz="1400" dirty="0" smtClean="0"/>
              <a:t>三坐标测量仪检测表面轮廓结果</a:t>
            </a:r>
            <a:endParaRPr lang="zh-CN" altLang="en-US" sz="1400" dirty="0"/>
          </a:p>
        </p:txBody>
      </p:sp>
    </p:spTree>
    <p:extLst>
      <p:ext uri="{BB962C8B-B14F-4D97-AF65-F5344CB8AC3E}">
        <p14:creationId xmlns:p14="http://schemas.microsoft.com/office/powerpoint/2010/main" val="1523872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加工工艺参数研究</a:t>
            </a:r>
            <a:endParaRPr lang="zh-CN" altLang="en-US" dirty="0"/>
          </a:p>
        </p:txBody>
      </p:sp>
      <p:pic>
        <p:nvPicPr>
          <p:cNvPr id="3" name="图片 2" descr="1_m0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720" y="1825079"/>
            <a:ext cx="2403328" cy="1800200"/>
          </a:xfrm>
          <a:prstGeom prst="rect">
            <a:avLst/>
          </a:prstGeom>
          <a:noFill/>
        </p:spPr>
      </p:pic>
      <p:pic>
        <p:nvPicPr>
          <p:cNvPr id="4" name="图片 3" descr="1_m0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350" y="1825079"/>
            <a:ext cx="2540794" cy="1800200"/>
          </a:xfrm>
          <a:prstGeom prst="rect">
            <a:avLst/>
          </a:prstGeom>
          <a:noFill/>
        </p:spPr>
      </p:pic>
      <p:pic>
        <p:nvPicPr>
          <p:cNvPr id="5" name="图片 4" descr="1_m0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2999" y="1843087"/>
            <a:ext cx="2571449" cy="1782192"/>
          </a:xfrm>
          <a:prstGeom prst="rect">
            <a:avLst/>
          </a:prstGeom>
          <a:noFill/>
        </p:spPr>
      </p:pic>
      <p:sp>
        <p:nvSpPr>
          <p:cNvPr id="6" name="TextBox 5"/>
          <p:cNvSpPr txBox="1"/>
          <p:nvPr/>
        </p:nvSpPr>
        <p:spPr>
          <a:xfrm>
            <a:off x="1280472" y="3841303"/>
            <a:ext cx="1420582" cy="307777"/>
          </a:xfrm>
          <a:prstGeom prst="rect">
            <a:avLst/>
          </a:prstGeom>
          <a:noFill/>
        </p:spPr>
        <p:txBody>
          <a:bodyPr wrap="none" rtlCol="0">
            <a:spAutoFit/>
          </a:bodyPr>
          <a:lstStyle/>
          <a:p>
            <a:r>
              <a:rPr lang="zh-CN" altLang="en-US" sz="1400" dirty="0" smtClean="0"/>
              <a:t>加工分界 </a:t>
            </a:r>
            <a:r>
              <a:rPr lang="en-US" altLang="zh-CN" sz="1400" dirty="0" smtClean="0"/>
              <a:t>X 100</a:t>
            </a:r>
            <a:endParaRPr lang="zh-CN" altLang="en-US" sz="1400" dirty="0"/>
          </a:p>
        </p:txBody>
      </p:sp>
      <p:sp>
        <p:nvSpPr>
          <p:cNvPr id="7" name="TextBox 6"/>
          <p:cNvSpPr txBox="1"/>
          <p:nvPr/>
        </p:nvSpPr>
        <p:spPr>
          <a:xfrm>
            <a:off x="3901956" y="3844637"/>
            <a:ext cx="1410964" cy="307777"/>
          </a:xfrm>
          <a:prstGeom prst="rect">
            <a:avLst/>
          </a:prstGeom>
          <a:noFill/>
        </p:spPr>
        <p:txBody>
          <a:bodyPr wrap="none" rtlCol="0">
            <a:spAutoFit/>
          </a:bodyPr>
          <a:lstStyle/>
          <a:p>
            <a:r>
              <a:rPr lang="zh-CN" altLang="en-US" sz="1400" dirty="0" smtClean="0"/>
              <a:t>未加工区 </a:t>
            </a:r>
            <a:r>
              <a:rPr lang="en-US" altLang="zh-CN" sz="1400" dirty="0" smtClean="0"/>
              <a:t>X 40k</a:t>
            </a:r>
            <a:endParaRPr lang="zh-CN" altLang="en-US" sz="1400" dirty="0"/>
          </a:p>
        </p:txBody>
      </p:sp>
      <p:sp>
        <p:nvSpPr>
          <p:cNvPr id="8" name="TextBox 7"/>
          <p:cNvSpPr txBox="1"/>
          <p:nvPr/>
        </p:nvSpPr>
        <p:spPr>
          <a:xfrm>
            <a:off x="6753080" y="3841302"/>
            <a:ext cx="1231427" cy="307777"/>
          </a:xfrm>
          <a:prstGeom prst="rect">
            <a:avLst/>
          </a:prstGeom>
          <a:noFill/>
        </p:spPr>
        <p:txBody>
          <a:bodyPr wrap="none" rtlCol="0">
            <a:spAutoFit/>
          </a:bodyPr>
          <a:lstStyle/>
          <a:p>
            <a:r>
              <a:rPr lang="zh-CN" altLang="en-US" sz="1400" dirty="0" smtClean="0"/>
              <a:t>加工区 </a:t>
            </a:r>
            <a:r>
              <a:rPr lang="en-US" altLang="zh-CN" sz="1400" dirty="0" smtClean="0"/>
              <a:t>X 40k</a:t>
            </a:r>
            <a:endParaRPr lang="zh-CN" altLang="en-US" sz="1400" dirty="0"/>
          </a:p>
        </p:txBody>
      </p:sp>
      <p:sp>
        <p:nvSpPr>
          <p:cNvPr id="9" name="TextBox 8"/>
          <p:cNvSpPr txBox="1"/>
          <p:nvPr/>
        </p:nvSpPr>
        <p:spPr>
          <a:xfrm>
            <a:off x="3307266" y="4489375"/>
            <a:ext cx="2339102" cy="307777"/>
          </a:xfrm>
          <a:prstGeom prst="rect">
            <a:avLst/>
          </a:prstGeom>
          <a:noFill/>
        </p:spPr>
        <p:txBody>
          <a:bodyPr wrap="none" rtlCol="0">
            <a:spAutoFit/>
          </a:bodyPr>
          <a:lstStyle/>
          <a:p>
            <a:r>
              <a:rPr lang="zh-CN" altLang="en-US" sz="1400" dirty="0" smtClean="0"/>
              <a:t>扫描</a:t>
            </a:r>
            <a:r>
              <a:rPr lang="zh-CN" altLang="en-US" sz="1400" dirty="0"/>
              <a:t>电子</a:t>
            </a:r>
            <a:r>
              <a:rPr lang="zh-CN" altLang="en-US" sz="1400" dirty="0" smtClean="0"/>
              <a:t>显微镜下硅片表面</a:t>
            </a:r>
            <a:endParaRPr lang="zh-CN" altLang="en-US" sz="1400" dirty="0"/>
          </a:p>
        </p:txBody>
      </p:sp>
    </p:spTree>
    <p:extLst>
      <p:ext uri="{BB962C8B-B14F-4D97-AF65-F5344CB8AC3E}">
        <p14:creationId xmlns:p14="http://schemas.microsoft.com/office/powerpoint/2010/main" val="2785226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化学</a:t>
            </a:r>
            <a:r>
              <a:rPr lang="zh-CN" altLang="en-US" dirty="0" smtClean="0"/>
              <a:t>反应</a:t>
            </a:r>
            <a:r>
              <a:rPr lang="zh-CN" altLang="en-US" dirty="0"/>
              <a:t>过程</a:t>
            </a:r>
            <a:r>
              <a:rPr lang="zh-CN" altLang="en-US" dirty="0" smtClean="0"/>
              <a:t>研究</a:t>
            </a:r>
            <a:endParaRPr lang="zh-CN" altLang="en-US" dirty="0"/>
          </a:p>
        </p:txBody>
      </p:sp>
      <p:pic>
        <p:nvPicPr>
          <p:cNvPr id="3" name="图片 2" descr="新建 Microsoft Visio 绘图.emf"/>
          <p:cNvPicPr>
            <a:picLocks noChangeAspect="1"/>
          </p:cNvPicPr>
          <p:nvPr/>
        </p:nvPicPr>
        <p:blipFill>
          <a:blip r:embed="rId2" cstate="print"/>
          <a:stretch>
            <a:fillRect/>
          </a:stretch>
        </p:blipFill>
        <p:spPr>
          <a:xfrm>
            <a:off x="530605" y="4077072"/>
            <a:ext cx="2592288" cy="2495048"/>
          </a:xfrm>
          <a:prstGeom prst="rect">
            <a:avLst/>
          </a:prstGeom>
        </p:spPr>
      </p:pic>
      <p:pic>
        <p:nvPicPr>
          <p:cNvPr id="4" name="图片 3" descr="0.10.png"/>
          <p:cNvPicPr>
            <a:picLocks noChangeAspect="1"/>
          </p:cNvPicPr>
          <p:nvPr/>
        </p:nvPicPr>
        <p:blipFill>
          <a:blip r:embed="rId3" cstate="print"/>
          <a:stretch>
            <a:fillRect/>
          </a:stretch>
        </p:blipFill>
        <p:spPr>
          <a:xfrm>
            <a:off x="323527" y="1412776"/>
            <a:ext cx="5598733" cy="2592288"/>
          </a:xfrm>
          <a:prstGeom prst="rect">
            <a:avLst/>
          </a:prstGeom>
          <a:effectLst/>
        </p:spPr>
      </p:pic>
      <p:pic>
        <p:nvPicPr>
          <p:cNvPr id="5" name="图片 4"/>
          <p:cNvPicPr>
            <a:picLocks noChangeAspect="1"/>
          </p:cNvPicPr>
          <p:nvPr/>
        </p:nvPicPr>
        <p:blipFill>
          <a:blip r:embed="rId4"/>
          <a:stretch>
            <a:fillRect/>
          </a:stretch>
        </p:blipFill>
        <p:spPr>
          <a:xfrm>
            <a:off x="6638207" y="1268760"/>
            <a:ext cx="1600178" cy="2880320"/>
          </a:xfrm>
          <a:prstGeom prst="rect">
            <a:avLst/>
          </a:prstGeom>
        </p:spPr>
      </p:pic>
      <p:cxnSp>
        <p:nvCxnSpPr>
          <p:cNvPr id="7" name="直接连接符 6"/>
          <p:cNvCxnSpPr/>
          <p:nvPr/>
        </p:nvCxnSpPr>
        <p:spPr>
          <a:xfrm>
            <a:off x="3779912" y="1628800"/>
            <a:ext cx="0" cy="208823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aphicFrame>
        <p:nvGraphicFramePr>
          <p:cNvPr id="8" name="图表 7"/>
          <p:cNvGraphicFramePr/>
          <p:nvPr>
            <p:extLst>
              <p:ext uri="{D42A27DB-BD31-4B8C-83A1-F6EECF244321}">
                <p14:modId xmlns:p14="http://schemas.microsoft.com/office/powerpoint/2010/main" val="673773121"/>
              </p:ext>
            </p:extLst>
          </p:nvPr>
        </p:nvGraphicFramePr>
        <p:xfrm>
          <a:off x="4061921" y="4280480"/>
          <a:ext cx="4176464" cy="2088232"/>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p:cNvSpPr txBox="1"/>
          <p:nvPr/>
        </p:nvSpPr>
        <p:spPr>
          <a:xfrm>
            <a:off x="4770132" y="6310510"/>
            <a:ext cx="2304256" cy="523220"/>
          </a:xfrm>
          <a:prstGeom prst="rect">
            <a:avLst/>
          </a:prstGeom>
          <a:noFill/>
        </p:spPr>
        <p:txBody>
          <a:bodyPr wrap="square" rtlCol="0">
            <a:spAutoFit/>
          </a:bodyPr>
          <a:lstStyle/>
          <a:p>
            <a:r>
              <a:rPr lang="en-US" altLang="zh-CN" sz="1400" dirty="0" smtClean="0"/>
              <a:t>CF3</a:t>
            </a:r>
            <a:r>
              <a:rPr lang="zh-CN" altLang="en-US" sz="1400" dirty="0" smtClean="0"/>
              <a:t>、</a:t>
            </a:r>
            <a:r>
              <a:rPr lang="en-US" altLang="zh-CN" sz="1400" dirty="0" smtClean="0"/>
              <a:t>CF2</a:t>
            </a:r>
            <a:r>
              <a:rPr lang="zh-CN" altLang="en-US" sz="1400" dirty="0" smtClean="0"/>
              <a:t>浓度随</a:t>
            </a:r>
            <a:r>
              <a:rPr lang="en-US" altLang="zh-CN" sz="1400" dirty="0" smtClean="0"/>
              <a:t>O2</a:t>
            </a:r>
            <a:r>
              <a:rPr lang="zh-CN" altLang="en-US" sz="1400" dirty="0" smtClean="0"/>
              <a:t>比例变化（指数坐标）</a:t>
            </a:r>
            <a:endParaRPr lang="zh-CN" altLang="en-US" sz="1400" dirty="0"/>
          </a:p>
        </p:txBody>
      </p:sp>
    </p:spTree>
    <p:extLst>
      <p:ext uri="{BB962C8B-B14F-4D97-AF65-F5344CB8AC3E}">
        <p14:creationId xmlns:p14="http://schemas.microsoft.com/office/powerpoint/2010/main" val="39780390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化学反应过程研究</a:t>
            </a:r>
          </a:p>
        </p:txBody>
      </p:sp>
      <p:pic>
        <p:nvPicPr>
          <p:cNvPr id="3" name="图片 2" descr="IMG_1150.JPG"/>
          <p:cNvPicPr/>
          <p:nvPr/>
        </p:nvPicPr>
        <p:blipFill>
          <a:blip r:embed="rId2" cstate="print">
            <a:duotone>
              <a:prstClr val="black"/>
              <a:srgbClr val="D9C3A5">
                <a:tint val="50000"/>
                <a:satMod val="180000"/>
              </a:srgbClr>
            </a:duotone>
          </a:blip>
          <a:stretch>
            <a:fillRect/>
          </a:stretch>
        </p:blipFill>
        <p:spPr>
          <a:xfrm>
            <a:off x="611560" y="4155467"/>
            <a:ext cx="3024336" cy="2376264"/>
          </a:xfrm>
          <a:prstGeom prst="rect">
            <a:avLst/>
          </a:prstGeom>
        </p:spPr>
      </p:pic>
      <p:pic>
        <p:nvPicPr>
          <p:cNvPr id="4" name="图片 3" descr="SiliconABCDE 20130701-1.tif"/>
          <p:cNvPicPr/>
          <p:nvPr/>
        </p:nvPicPr>
        <p:blipFill>
          <a:blip r:embed="rId3" cstate="print"/>
          <a:stretch>
            <a:fillRect/>
          </a:stretch>
        </p:blipFill>
        <p:spPr>
          <a:xfrm>
            <a:off x="3990392" y="1412776"/>
            <a:ext cx="4536504" cy="2329907"/>
          </a:xfrm>
          <a:prstGeom prst="rect">
            <a:avLst/>
          </a:prstGeom>
        </p:spPr>
      </p:pic>
      <p:sp>
        <p:nvSpPr>
          <p:cNvPr id="7" name="下箭头 6"/>
          <p:cNvSpPr/>
          <p:nvPr/>
        </p:nvSpPr>
        <p:spPr>
          <a:xfrm>
            <a:off x="6056920" y="5432450"/>
            <a:ext cx="720080" cy="660846"/>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TextBox 7"/>
          <p:cNvSpPr txBox="1"/>
          <p:nvPr/>
        </p:nvSpPr>
        <p:spPr>
          <a:xfrm>
            <a:off x="6072160" y="6156012"/>
            <a:ext cx="723275" cy="369332"/>
          </a:xfrm>
          <a:prstGeom prst="rect">
            <a:avLst/>
          </a:prstGeom>
          <a:noFill/>
        </p:spPr>
        <p:txBody>
          <a:bodyPr wrap="none" rtlCol="0">
            <a:spAutoFit/>
          </a:bodyPr>
          <a:lstStyle/>
          <a:p>
            <a:r>
              <a:rPr lang="en-US" altLang="zh-CN" dirty="0" smtClean="0"/>
              <a:t>7 mm</a:t>
            </a:r>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975832902"/>
              </p:ext>
            </p:extLst>
          </p:nvPr>
        </p:nvGraphicFramePr>
        <p:xfrm>
          <a:off x="539552" y="1385208"/>
          <a:ext cx="3107060" cy="2595880"/>
        </p:xfrm>
        <a:graphic>
          <a:graphicData uri="http://schemas.openxmlformats.org/drawingml/2006/table">
            <a:tbl>
              <a:tblPr firstRow="1" bandRow="1">
                <a:tableStyleId>{3B4B98B0-60AC-42C2-AFA5-B58CD77FA1E5}</a:tableStyleId>
              </a:tblPr>
              <a:tblGrid>
                <a:gridCol w="1553530"/>
                <a:gridCol w="1553530"/>
              </a:tblGrid>
              <a:tr h="370840">
                <a:tc>
                  <a:txBody>
                    <a:bodyPr/>
                    <a:lstStyle/>
                    <a:p>
                      <a:pPr algn="ctr"/>
                      <a:r>
                        <a:rPr lang="zh-CN" altLang="en-US" b="0" dirty="0" smtClean="0"/>
                        <a:t>参数</a:t>
                      </a:r>
                      <a:endParaRPr lang="zh-CN" altLang="en-US" b="0" dirty="0"/>
                    </a:p>
                  </a:txBody>
                  <a:tcPr/>
                </a:tc>
                <a:tc>
                  <a:txBody>
                    <a:bodyPr/>
                    <a:lstStyle/>
                    <a:p>
                      <a:pPr algn="ctr"/>
                      <a:r>
                        <a:rPr lang="zh-CN" altLang="en-US" b="0" dirty="0" smtClean="0"/>
                        <a:t>数值</a:t>
                      </a:r>
                      <a:endParaRPr lang="zh-CN" altLang="en-US" b="0" dirty="0"/>
                    </a:p>
                  </a:txBody>
                  <a:tcPr/>
                </a:tc>
              </a:tr>
              <a:tr h="370840">
                <a:tc>
                  <a:txBody>
                    <a:bodyPr/>
                    <a:lstStyle/>
                    <a:p>
                      <a:pPr algn="ctr"/>
                      <a:r>
                        <a:rPr lang="zh-CN" altLang="en-US" b="0" dirty="0" smtClean="0"/>
                        <a:t>射频功率</a:t>
                      </a:r>
                      <a:endParaRPr lang="zh-CN" altLang="en-US" b="0" dirty="0"/>
                    </a:p>
                  </a:txBody>
                  <a:tcPr/>
                </a:tc>
                <a:tc>
                  <a:txBody>
                    <a:bodyPr/>
                    <a:lstStyle/>
                    <a:p>
                      <a:pPr algn="ctr"/>
                      <a:r>
                        <a:rPr lang="en-US" altLang="zh-CN" b="0" dirty="0" smtClean="0"/>
                        <a:t>40 W</a:t>
                      </a:r>
                      <a:endParaRPr lang="zh-CN" altLang="en-US" b="0" dirty="0"/>
                    </a:p>
                  </a:txBody>
                  <a:tcPr/>
                </a:tc>
              </a:tr>
              <a:tr h="370840">
                <a:tc>
                  <a:txBody>
                    <a:bodyPr/>
                    <a:lstStyle/>
                    <a:p>
                      <a:pPr algn="ctr"/>
                      <a:r>
                        <a:rPr lang="en-US" altLang="zh-CN" b="0" dirty="0" smtClean="0"/>
                        <a:t>He</a:t>
                      </a:r>
                      <a:endParaRPr lang="zh-CN" altLang="en-US" b="0" dirty="0"/>
                    </a:p>
                  </a:txBody>
                  <a:tcPr/>
                </a:tc>
                <a:tc>
                  <a:txBody>
                    <a:bodyPr/>
                    <a:lstStyle/>
                    <a:p>
                      <a:pPr algn="ctr"/>
                      <a:r>
                        <a:rPr lang="en-US" altLang="zh-CN" b="0" dirty="0" smtClean="0"/>
                        <a:t>2 SLM</a:t>
                      </a:r>
                    </a:p>
                  </a:txBody>
                  <a:tcPr/>
                </a:tc>
              </a:tr>
              <a:tr h="370840">
                <a:tc>
                  <a:txBody>
                    <a:bodyPr/>
                    <a:lstStyle/>
                    <a:p>
                      <a:pPr algn="ctr"/>
                      <a:r>
                        <a:rPr lang="en-US" altLang="zh-CN" b="0" dirty="0" smtClean="0"/>
                        <a:t>CF4</a:t>
                      </a:r>
                      <a:endParaRPr lang="zh-CN" altLang="en-US" b="0" dirty="0"/>
                    </a:p>
                  </a:txBody>
                  <a:tcPr/>
                </a:tc>
                <a:tc>
                  <a:txBody>
                    <a:bodyPr/>
                    <a:lstStyle/>
                    <a:p>
                      <a:pPr algn="ctr"/>
                      <a:r>
                        <a:rPr lang="en-US" altLang="zh-CN" b="0" dirty="0" smtClean="0"/>
                        <a:t>10 </a:t>
                      </a:r>
                      <a:r>
                        <a:rPr lang="en-US" altLang="zh-CN" b="0" dirty="0" err="1" smtClean="0"/>
                        <a:t>sccm</a:t>
                      </a:r>
                      <a:endParaRPr lang="zh-CN" altLang="en-US" b="0" dirty="0"/>
                    </a:p>
                  </a:txBody>
                  <a:tcPr/>
                </a:tc>
              </a:tr>
              <a:tr h="370840">
                <a:tc>
                  <a:txBody>
                    <a:bodyPr/>
                    <a:lstStyle/>
                    <a:p>
                      <a:pPr algn="ctr"/>
                      <a:r>
                        <a:rPr lang="en-US" altLang="zh-CN" b="0" dirty="0" smtClean="0"/>
                        <a:t>O2</a:t>
                      </a:r>
                      <a:endParaRPr lang="zh-CN" altLang="en-US" b="0" dirty="0"/>
                    </a:p>
                  </a:txBody>
                  <a:tcPr/>
                </a:tc>
                <a:tc>
                  <a:txBody>
                    <a:bodyPr/>
                    <a:lstStyle/>
                    <a:p>
                      <a:pPr algn="ctr"/>
                      <a:r>
                        <a:rPr lang="en-US" altLang="zh-CN" b="0" dirty="0" smtClean="0"/>
                        <a:t>1 </a:t>
                      </a:r>
                      <a:r>
                        <a:rPr lang="en-US" altLang="zh-CN" b="0" dirty="0" err="1" smtClean="0"/>
                        <a:t>sccm</a:t>
                      </a:r>
                      <a:endParaRPr lang="zh-CN" altLang="en-US" b="0" dirty="0"/>
                    </a:p>
                  </a:txBody>
                  <a:tcPr/>
                </a:tc>
              </a:tr>
              <a:tr h="370840">
                <a:tc>
                  <a:txBody>
                    <a:bodyPr/>
                    <a:lstStyle/>
                    <a:p>
                      <a:pPr algn="ctr"/>
                      <a:r>
                        <a:rPr lang="zh-CN" altLang="en-US" b="0" dirty="0" smtClean="0"/>
                        <a:t>加工距离</a:t>
                      </a:r>
                      <a:endParaRPr lang="zh-CN" altLang="en-US" b="0" dirty="0"/>
                    </a:p>
                  </a:txBody>
                  <a:tcPr/>
                </a:tc>
                <a:tc>
                  <a:txBody>
                    <a:bodyPr/>
                    <a:lstStyle/>
                    <a:p>
                      <a:pPr algn="ctr"/>
                      <a:r>
                        <a:rPr lang="en-US" altLang="zh-CN" b="0" dirty="0" smtClean="0"/>
                        <a:t>4-8 mm</a:t>
                      </a:r>
                      <a:endParaRPr lang="zh-CN" altLang="en-US" b="0" dirty="0"/>
                    </a:p>
                  </a:txBody>
                  <a:tcPr/>
                </a:tc>
              </a:tr>
              <a:tr h="370840">
                <a:tc>
                  <a:txBody>
                    <a:bodyPr/>
                    <a:lstStyle/>
                    <a:p>
                      <a:pPr algn="ctr"/>
                      <a:r>
                        <a:rPr lang="zh-CN" altLang="en-US" b="0" dirty="0" smtClean="0"/>
                        <a:t>加工时间</a:t>
                      </a:r>
                      <a:endParaRPr lang="zh-CN" altLang="en-US" b="0" dirty="0"/>
                    </a:p>
                  </a:txBody>
                  <a:tcPr/>
                </a:tc>
                <a:tc>
                  <a:txBody>
                    <a:bodyPr/>
                    <a:lstStyle/>
                    <a:p>
                      <a:pPr algn="ctr"/>
                      <a:r>
                        <a:rPr lang="en-US" altLang="zh-CN" sz="1800" kern="1200" dirty="0" smtClean="0">
                          <a:solidFill>
                            <a:schemeClr val="tx1"/>
                          </a:solidFill>
                          <a:effectLst/>
                          <a:latin typeface="+mn-lt"/>
                          <a:ea typeface="+mn-ea"/>
                          <a:cs typeface="+mn-cs"/>
                        </a:rPr>
                        <a:t>90 S</a:t>
                      </a:r>
                      <a:endParaRPr lang="zh-CN" altLang="en-US" b="0" dirty="0"/>
                    </a:p>
                  </a:txBody>
                  <a:tcPr/>
                </a:tc>
              </a:tr>
            </a:tbl>
          </a:graphicData>
        </a:graphic>
      </p:graphicFrame>
      <p:sp>
        <p:nvSpPr>
          <p:cNvPr id="5" name="TextBox 4"/>
          <p:cNvSpPr txBox="1"/>
          <p:nvPr/>
        </p:nvSpPr>
        <p:spPr>
          <a:xfrm>
            <a:off x="1835696" y="4509120"/>
            <a:ext cx="755335" cy="369332"/>
          </a:xfrm>
          <a:prstGeom prst="rect">
            <a:avLst/>
          </a:prstGeom>
          <a:noFill/>
        </p:spPr>
        <p:txBody>
          <a:bodyPr wrap="none" rtlCol="0">
            <a:spAutoFit/>
          </a:bodyPr>
          <a:lstStyle/>
          <a:p>
            <a:r>
              <a:rPr lang="en-US" altLang="zh-CN" dirty="0" smtClean="0">
                <a:solidFill>
                  <a:schemeClr val="bg1"/>
                </a:solidFill>
              </a:rPr>
              <a:t>8 =&gt; 4</a:t>
            </a:r>
            <a:endParaRPr lang="zh-CN" altLang="en-US" dirty="0">
              <a:solidFill>
                <a:schemeClr val="bg1"/>
              </a:solidFill>
            </a:endParaRPr>
          </a:p>
        </p:txBody>
      </p:sp>
      <p:sp>
        <p:nvSpPr>
          <p:cNvPr id="11" name="TextBox 10"/>
          <p:cNvSpPr txBox="1"/>
          <p:nvPr/>
        </p:nvSpPr>
        <p:spPr>
          <a:xfrm>
            <a:off x="5507811" y="3851756"/>
            <a:ext cx="1800493" cy="369332"/>
          </a:xfrm>
          <a:prstGeom prst="rect">
            <a:avLst/>
          </a:prstGeom>
          <a:noFill/>
        </p:spPr>
        <p:txBody>
          <a:bodyPr wrap="none" rtlCol="0">
            <a:spAutoFit/>
          </a:bodyPr>
          <a:lstStyle/>
          <a:p>
            <a:r>
              <a:rPr lang="zh-CN" altLang="en-US" dirty="0" smtClean="0"/>
              <a:t>随距离由小到大</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430408914"/>
              </p:ext>
            </p:extLst>
          </p:nvPr>
        </p:nvGraphicFramePr>
        <p:xfrm>
          <a:off x="4035466" y="4260696"/>
          <a:ext cx="4568982" cy="1112520"/>
        </p:xfrm>
        <a:graphic>
          <a:graphicData uri="http://schemas.openxmlformats.org/drawingml/2006/table">
            <a:tbl>
              <a:tblPr firstRow="1" bandRow="1">
                <a:tableStyleId>{3B4B98B0-60AC-42C2-AFA5-B58CD77FA1E5}</a:tableStyleId>
              </a:tblPr>
              <a:tblGrid>
                <a:gridCol w="2284491"/>
                <a:gridCol w="2284491"/>
              </a:tblGrid>
              <a:tr h="370840">
                <a:tc>
                  <a:txBody>
                    <a:bodyPr/>
                    <a:lstStyle/>
                    <a:p>
                      <a:pPr algn="ctr"/>
                      <a:r>
                        <a:rPr lang="zh-CN" altLang="en-US" dirty="0" smtClean="0"/>
                        <a:t>现象</a:t>
                      </a:r>
                      <a:endParaRPr lang="zh-CN" altLang="en-US" dirty="0"/>
                    </a:p>
                  </a:txBody>
                  <a:tcPr anchor="ctr"/>
                </a:tc>
                <a:tc>
                  <a:txBody>
                    <a:bodyPr/>
                    <a:lstStyle/>
                    <a:p>
                      <a:pPr algn="ctr"/>
                      <a:r>
                        <a:rPr lang="zh-CN" altLang="en-US" dirty="0" smtClean="0"/>
                        <a:t>模拟</a:t>
                      </a:r>
                      <a:endParaRPr lang="zh-CN" altLang="en-US"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沉积剧烈减弱     </a:t>
                      </a:r>
                      <a:endParaRPr lang="en-US" altLang="zh-CN"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CF2</a:t>
                      </a:r>
                      <a:r>
                        <a:rPr lang="zh-CN" altLang="en-US" dirty="0" smtClean="0"/>
                        <a:t>、</a:t>
                      </a:r>
                      <a:r>
                        <a:rPr lang="en-US" altLang="zh-CN" dirty="0" smtClean="0"/>
                        <a:t>CF3</a:t>
                      </a:r>
                      <a:r>
                        <a:rPr lang="zh-CN" altLang="en-US" dirty="0" smtClean="0"/>
                        <a:t>锐减</a:t>
                      </a:r>
                      <a:endParaRPr lang="en-US" altLang="zh-CN" dirty="0" smtClean="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去除率变化微小</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F </a:t>
                      </a:r>
                      <a:r>
                        <a:rPr lang="zh-CN" altLang="en-US" dirty="0" smtClean="0"/>
                        <a:t>浓度变化较小</a:t>
                      </a:r>
                    </a:p>
                  </a:txBody>
                  <a:tcPr anchor="ctr"/>
                </a:tc>
              </a:tr>
            </a:tbl>
          </a:graphicData>
        </a:graphic>
      </p:graphicFrame>
    </p:spTree>
    <p:extLst>
      <p:ext uri="{BB962C8B-B14F-4D97-AF65-F5344CB8AC3E}">
        <p14:creationId xmlns:p14="http://schemas.microsoft.com/office/powerpoint/2010/main" val="23433334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5221217" y="1606151"/>
            <a:ext cx="2663151" cy="4302176"/>
          </a:xfrm>
          <a:prstGeom prst="rect">
            <a:avLst/>
          </a:prstGeom>
        </p:spPr>
      </p:pic>
      <p:sp>
        <p:nvSpPr>
          <p:cNvPr id="12" name="椭圆 11"/>
          <p:cNvSpPr/>
          <p:nvPr/>
        </p:nvSpPr>
        <p:spPr>
          <a:xfrm>
            <a:off x="5286688" y="3787769"/>
            <a:ext cx="1157520" cy="43331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457200" y="413792"/>
            <a:ext cx="8229600" cy="1143000"/>
          </a:xfrm>
        </p:spPr>
        <p:txBody>
          <a:bodyPr/>
          <a:lstStyle/>
          <a:p>
            <a:r>
              <a:rPr lang="zh-CN" altLang="en-US" dirty="0"/>
              <a:t>定量去除模拟及实验</a:t>
            </a:r>
            <a:endParaRPr lang="zh-CN" alt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474" y="1556792"/>
            <a:ext cx="2622440" cy="1851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p:nvPr/>
        </p:nvPicPr>
        <p:blipFill>
          <a:blip r:embed="rId4">
            <a:extLst>
              <a:ext uri="{28A0092B-C50C-407E-A947-70E740481C1C}">
                <a14:useLocalDpi xmlns:a14="http://schemas.microsoft.com/office/drawing/2010/main"/>
              </a:ext>
            </a:extLst>
          </a:blip>
          <a:stretch>
            <a:fillRect/>
          </a:stretch>
        </p:blipFill>
        <p:spPr>
          <a:xfrm>
            <a:off x="1273074" y="4387935"/>
            <a:ext cx="2292216" cy="1778046"/>
          </a:xfrm>
          <a:prstGeom prst="rect">
            <a:avLst/>
          </a:prstGeom>
        </p:spPr>
      </p:pic>
      <p:sp>
        <p:nvSpPr>
          <p:cNvPr id="5" name="右箭头 4"/>
          <p:cNvSpPr/>
          <p:nvPr/>
        </p:nvSpPr>
        <p:spPr bwMode="auto">
          <a:xfrm rot="5400000">
            <a:off x="2229867" y="3931785"/>
            <a:ext cx="648072" cy="360040"/>
          </a:xfrm>
          <a:prstGeom prst="rightArrow">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宋体" pitchFamily="2" charset="-122"/>
              <a:ea typeface="宋体" pitchFamily="2" charset="-122"/>
            </a:endParaRPr>
          </a:p>
        </p:txBody>
      </p:sp>
      <p:sp>
        <p:nvSpPr>
          <p:cNvPr id="6" name="TextBox 5"/>
          <p:cNvSpPr txBox="1"/>
          <p:nvPr/>
        </p:nvSpPr>
        <p:spPr>
          <a:xfrm>
            <a:off x="1924752" y="3396478"/>
            <a:ext cx="1261884" cy="307777"/>
          </a:xfrm>
          <a:prstGeom prst="rect">
            <a:avLst/>
          </a:prstGeom>
          <a:noFill/>
        </p:spPr>
        <p:txBody>
          <a:bodyPr wrap="none" rtlCol="0">
            <a:spAutoFit/>
          </a:bodyPr>
          <a:lstStyle/>
          <a:p>
            <a:r>
              <a:rPr lang="zh-CN" altLang="en-US" sz="1400" dirty="0" smtClean="0">
                <a:latin typeface="宋体" pitchFamily="2" charset="-122"/>
                <a:ea typeface="宋体" pitchFamily="2" charset="-122"/>
              </a:rPr>
              <a:t>单点去除轮廓</a:t>
            </a:r>
            <a:endParaRPr lang="zh-CN" altLang="en-US" sz="1400" dirty="0">
              <a:latin typeface="宋体" pitchFamily="2" charset="-122"/>
              <a:ea typeface="宋体" pitchFamily="2" charset="-122"/>
            </a:endParaRPr>
          </a:p>
        </p:txBody>
      </p:sp>
      <p:sp>
        <p:nvSpPr>
          <p:cNvPr id="7" name="TextBox 6"/>
          <p:cNvSpPr txBox="1"/>
          <p:nvPr/>
        </p:nvSpPr>
        <p:spPr>
          <a:xfrm>
            <a:off x="1859539" y="6070647"/>
            <a:ext cx="1261884" cy="307777"/>
          </a:xfrm>
          <a:prstGeom prst="rect">
            <a:avLst/>
          </a:prstGeom>
          <a:noFill/>
        </p:spPr>
        <p:txBody>
          <a:bodyPr wrap="none" rtlCol="0">
            <a:spAutoFit/>
          </a:bodyPr>
          <a:lstStyle/>
          <a:p>
            <a:r>
              <a:rPr lang="zh-CN" altLang="en-US" sz="1400" dirty="0" smtClean="0">
                <a:latin typeface="宋体" pitchFamily="2" charset="-122"/>
                <a:ea typeface="宋体" pitchFamily="2" charset="-122"/>
              </a:rPr>
              <a:t>多点去除叠加</a:t>
            </a:r>
            <a:endParaRPr lang="zh-CN" altLang="en-US" sz="1400" dirty="0">
              <a:latin typeface="宋体" pitchFamily="2" charset="-122"/>
              <a:ea typeface="宋体" pitchFamily="2" charset="-122"/>
            </a:endParaRPr>
          </a:p>
        </p:txBody>
      </p:sp>
      <p:sp>
        <p:nvSpPr>
          <p:cNvPr id="9" name="TextBox 8"/>
          <p:cNvSpPr txBox="1"/>
          <p:nvPr/>
        </p:nvSpPr>
        <p:spPr>
          <a:xfrm>
            <a:off x="5676930" y="6070647"/>
            <a:ext cx="1620957" cy="307777"/>
          </a:xfrm>
          <a:prstGeom prst="rect">
            <a:avLst/>
          </a:prstGeom>
          <a:noFill/>
        </p:spPr>
        <p:txBody>
          <a:bodyPr wrap="none" rtlCol="0">
            <a:spAutoFit/>
          </a:bodyPr>
          <a:lstStyle/>
          <a:p>
            <a:r>
              <a:rPr lang="zh-CN" altLang="en-US" sz="1400" dirty="0" smtClean="0"/>
              <a:t>驻留时间计算流程</a:t>
            </a:r>
            <a:endParaRPr lang="zh-CN" altLang="en-US" sz="1400" dirty="0"/>
          </a:p>
        </p:txBody>
      </p:sp>
      <p:sp>
        <p:nvSpPr>
          <p:cNvPr id="10" name="左箭头 9"/>
          <p:cNvSpPr/>
          <p:nvPr/>
        </p:nvSpPr>
        <p:spPr bwMode="auto">
          <a:xfrm rot="16200000">
            <a:off x="5654985" y="3306546"/>
            <a:ext cx="432049" cy="199608"/>
          </a:xfrm>
          <a:prstGeom prst="leftArrow">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Arial" charset="0"/>
            </a:endParaRPr>
          </a:p>
        </p:txBody>
      </p:sp>
      <p:sp>
        <p:nvSpPr>
          <p:cNvPr id="11" name="左箭头 10"/>
          <p:cNvSpPr/>
          <p:nvPr/>
        </p:nvSpPr>
        <p:spPr bwMode="auto">
          <a:xfrm>
            <a:off x="5838677" y="2720179"/>
            <a:ext cx="1080120" cy="199608"/>
          </a:xfrm>
          <a:prstGeom prst="leftArrow">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380478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定量去除模拟及实验</a:t>
            </a:r>
          </a:p>
        </p:txBody>
      </p:sp>
      <p:pic>
        <p:nvPicPr>
          <p:cNvPr id="3" name="图片 2" descr="Silicon2 ABCDEF20130720-1.tif"/>
          <p:cNvPicPr>
            <a:picLocks noChangeAspect="1"/>
          </p:cNvPicPr>
          <p:nvPr/>
        </p:nvPicPr>
        <p:blipFill>
          <a:blip r:embed="rId2" cstate="print"/>
          <a:stretch>
            <a:fillRect/>
          </a:stretch>
        </p:blipFill>
        <p:spPr>
          <a:xfrm>
            <a:off x="467544" y="1268760"/>
            <a:ext cx="4490720" cy="2619587"/>
          </a:xfrm>
          <a:prstGeom prst="rect">
            <a:avLst/>
          </a:prstGeom>
        </p:spPr>
      </p:pic>
      <p:pic>
        <p:nvPicPr>
          <p:cNvPr id="4" name="图片 3" descr="Silicon1ABCDEFG20130720-1.tif"/>
          <p:cNvPicPr>
            <a:picLocks noChangeAspect="1"/>
          </p:cNvPicPr>
          <p:nvPr/>
        </p:nvPicPr>
        <p:blipFill>
          <a:blip r:embed="rId3" cstate="print"/>
          <a:stretch>
            <a:fillRect/>
          </a:stretch>
        </p:blipFill>
        <p:spPr>
          <a:xfrm>
            <a:off x="467544" y="4077072"/>
            <a:ext cx="4490720" cy="2400300"/>
          </a:xfrm>
          <a:prstGeom prst="rect">
            <a:avLst/>
          </a:prstGeom>
        </p:spPr>
      </p:pic>
      <p:sp>
        <p:nvSpPr>
          <p:cNvPr id="5" name="TextBox 4"/>
          <p:cNvSpPr txBox="1"/>
          <p:nvPr/>
        </p:nvSpPr>
        <p:spPr>
          <a:xfrm>
            <a:off x="2458668" y="3789040"/>
            <a:ext cx="508473" cy="369332"/>
          </a:xfrm>
          <a:prstGeom prst="rect">
            <a:avLst/>
          </a:prstGeom>
          <a:noFill/>
        </p:spPr>
        <p:txBody>
          <a:bodyPr wrap="none" rtlCol="0">
            <a:spAutoFit/>
          </a:bodyPr>
          <a:lstStyle/>
          <a:p>
            <a:r>
              <a:rPr lang="en-US" altLang="zh-CN" dirty="0" smtClean="0"/>
              <a:t>60s</a:t>
            </a:r>
            <a:endParaRPr lang="zh-CN" altLang="en-US" dirty="0"/>
          </a:p>
        </p:txBody>
      </p:sp>
      <p:sp>
        <p:nvSpPr>
          <p:cNvPr id="6" name="TextBox 5"/>
          <p:cNvSpPr txBox="1"/>
          <p:nvPr/>
        </p:nvSpPr>
        <p:spPr>
          <a:xfrm>
            <a:off x="2458668" y="6381328"/>
            <a:ext cx="508473" cy="369332"/>
          </a:xfrm>
          <a:prstGeom prst="rect">
            <a:avLst/>
          </a:prstGeom>
          <a:noFill/>
        </p:spPr>
        <p:txBody>
          <a:bodyPr wrap="none" rtlCol="0">
            <a:spAutoFit/>
          </a:bodyPr>
          <a:lstStyle/>
          <a:p>
            <a:r>
              <a:rPr lang="en-US" altLang="zh-CN" dirty="0" smtClean="0"/>
              <a:t>90s</a:t>
            </a:r>
            <a:endParaRPr lang="zh-CN" altLang="en-US" dirty="0"/>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5148064" y="1292384"/>
            <a:ext cx="3749040" cy="169291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5026217" y="3940974"/>
                <a:ext cx="41120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y</m:t>
                      </m:r>
                      <m:r>
                        <a:rPr lang="en-US" altLang="zh-CN">
                          <a:latin typeface="Cambria Math"/>
                        </a:rPr>
                        <m:t>=</m:t>
                      </m:r>
                      <m:r>
                        <a:rPr lang="en-US" altLang="zh-CN" i="1">
                          <a:latin typeface="Cambria Math"/>
                        </a:rPr>
                        <m:t>−</m:t>
                      </m:r>
                      <m:r>
                        <a:rPr lang="en-US" altLang="zh-CN">
                          <a:latin typeface="Cambria Math"/>
                        </a:rPr>
                        <m:t>0.3014</m:t>
                      </m:r>
                      <m:r>
                        <a:rPr lang="en-US" altLang="zh-CN" i="1">
                          <a:latin typeface="Cambria Math"/>
                        </a:rPr>
                        <m:t>∗</m:t>
                      </m:r>
                      <m:r>
                        <m:rPr>
                          <m:sty m:val="p"/>
                        </m:rPr>
                        <a:rPr lang="en-US" altLang="zh-CN">
                          <a:latin typeface="Cambria Math"/>
                        </a:rPr>
                        <m:t>exp</m:t>
                      </m:r>
                      <m:r>
                        <a:rPr lang="en-US" altLang="zh-CN" i="1" smtClean="0">
                          <a:latin typeface="Cambria Math"/>
                        </a:rPr>
                        <m:t> </m:t>
                      </m:r>
                      <m:r>
                        <a:rPr lang="en-US" altLang="zh-CN">
                          <a:latin typeface="Cambria Math"/>
                        </a:rPr>
                        <m:t>(</m:t>
                      </m:r>
                      <m:r>
                        <a:rPr lang="en-US" altLang="zh-CN" i="1">
                          <a:latin typeface="Cambria Math"/>
                        </a:rPr>
                        <m:t>−</m:t>
                      </m:r>
                      <m:r>
                        <a:rPr lang="en-US" altLang="zh-CN">
                          <a:latin typeface="Cambria Math"/>
                        </a:rPr>
                        <m:t>(</m:t>
                      </m:r>
                      <m:r>
                        <m:rPr>
                          <m:sty m:val="p"/>
                        </m:rPr>
                        <a:rPr lang="en-US" altLang="zh-CN">
                          <a:latin typeface="Cambria Math"/>
                        </a:rPr>
                        <m:t>x</m:t>
                      </m:r>
                      <m:r>
                        <a:rPr lang="en-US" altLang="zh-CN">
                          <a:latin typeface="Cambria Math"/>
                        </a:rPr>
                        <m:t>/0.44543)^2)</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5026217" y="3940974"/>
                <a:ext cx="4112023" cy="369332"/>
              </a:xfrm>
              <a:prstGeom prst="rect">
                <a:avLst/>
              </a:prstGeom>
              <a:blipFill rotWithShape="1">
                <a:blip r:embed="rId5"/>
                <a:stretch>
                  <a:fillRect b="-11475"/>
                </a:stretch>
              </a:blipFill>
            </p:spPr>
            <p:txBody>
              <a:bodyPr/>
              <a:lstStyle/>
              <a:p>
                <a:r>
                  <a:rPr lang="zh-CN" altLang="en-US">
                    <a:noFill/>
                  </a:rPr>
                  <a:t> </a:t>
                </a:r>
              </a:p>
            </p:txBody>
          </p:sp>
        </mc:Fallback>
      </mc:AlternateContent>
      <p:sp>
        <p:nvSpPr>
          <p:cNvPr id="9" name="TextBox 8"/>
          <p:cNvSpPr txBox="1"/>
          <p:nvPr/>
        </p:nvSpPr>
        <p:spPr>
          <a:xfrm>
            <a:off x="5292080" y="4581128"/>
            <a:ext cx="3696846" cy="646331"/>
          </a:xfrm>
          <a:prstGeom prst="rect">
            <a:avLst/>
          </a:prstGeom>
          <a:noFill/>
        </p:spPr>
        <p:txBody>
          <a:bodyPr wrap="none" rtlCol="0">
            <a:spAutoFit/>
          </a:bodyPr>
          <a:lstStyle/>
          <a:p>
            <a:r>
              <a:rPr lang="zh-CN" altLang="en-US" dirty="0" smtClean="0"/>
              <a:t>其中 </a:t>
            </a:r>
            <a:r>
              <a:rPr lang="en-US" altLang="zh-CN" dirty="0" smtClean="0"/>
              <a:t>y——</a:t>
            </a:r>
            <a:r>
              <a:rPr lang="zh-CN" altLang="en-US" dirty="0" smtClean="0"/>
              <a:t>竖直方向深度，单位</a:t>
            </a:r>
            <a:r>
              <a:rPr lang="en-US" altLang="zh-CN" dirty="0" smtClean="0"/>
              <a:t>um</a:t>
            </a:r>
          </a:p>
          <a:p>
            <a:r>
              <a:rPr lang="en-US" altLang="zh-CN" dirty="0" smtClean="0"/>
              <a:t>         X——</a:t>
            </a:r>
            <a:r>
              <a:rPr lang="zh-CN" altLang="en-US" dirty="0" smtClean="0"/>
              <a:t>水平方向位置，单位</a:t>
            </a:r>
            <a:r>
              <a:rPr lang="en-US" altLang="zh-CN" dirty="0" smtClean="0"/>
              <a:t>mm</a:t>
            </a:r>
            <a:endParaRPr lang="zh-CN" altLang="en-US" dirty="0"/>
          </a:p>
        </p:txBody>
      </p:sp>
    </p:spTree>
    <p:extLst>
      <p:ext uri="{BB962C8B-B14F-4D97-AF65-F5344CB8AC3E}">
        <p14:creationId xmlns:p14="http://schemas.microsoft.com/office/powerpoint/2010/main" val="41803432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657" y="1268014"/>
            <a:ext cx="2440897" cy="5093569"/>
          </a:xfrm>
          <a:prstGeom prst="rect">
            <a:avLst/>
          </a:prstGeom>
        </p:spPr>
      </p:pic>
      <p:sp>
        <p:nvSpPr>
          <p:cNvPr id="2" name="标题 1"/>
          <p:cNvSpPr>
            <a:spLocks noGrp="1"/>
          </p:cNvSpPr>
          <p:nvPr>
            <p:ph type="title"/>
          </p:nvPr>
        </p:nvSpPr>
        <p:spPr>
          <a:xfrm>
            <a:off x="457200" y="188640"/>
            <a:ext cx="8229600" cy="1143000"/>
          </a:xfrm>
        </p:spPr>
        <p:txBody>
          <a:bodyPr anchor="ctr"/>
          <a:lstStyle/>
          <a:p>
            <a:r>
              <a:rPr lang="zh-CN" altLang="en-US" dirty="0"/>
              <a:t>定量</a:t>
            </a:r>
            <a:r>
              <a:rPr lang="zh-CN" altLang="en-US" dirty="0" smtClean="0"/>
              <a:t>去除模拟及实验</a:t>
            </a:r>
            <a:endParaRPr lang="zh-CN" altLang="en-US" dirty="0"/>
          </a:p>
        </p:txBody>
      </p:sp>
      <mc:AlternateContent xmlns:mc="http://schemas.openxmlformats.org/markup-compatibility/2006" xmlns:a14="http://schemas.microsoft.com/office/drawing/2010/main">
        <mc:Choice Requires="a14">
          <p:sp>
            <p:nvSpPr>
              <p:cNvPr id="3" name="TextBox 2"/>
              <p:cNvSpPr txBox="1"/>
              <p:nvPr/>
            </p:nvSpPr>
            <p:spPr>
              <a:xfrm>
                <a:off x="3364632" y="1898248"/>
                <a:ext cx="2518638" cy="738664"/>
              </a:xfrm>
              <a:prstGeom prst="rect">
                <a:avLst/>
              </a:prstGeom>
              <a:noFill/>
            </p:spPr>
            <p:txBody>
              <a:bodyPr wrap="none" rtlCol="0">
                <a:spAutoFit/>
              </a:bodyPr>
              <a:lstStyle/>
              <a:p>
                <a:r>
                  <a:rPr lang="en-US" altLang="zh-CN" sz="1400" i="1" dirty="0" smtClean="0">
                    <a:latin typeface="宋体" pitchFamily="2" charset="-122"/>
                    <a:ea typeface="宋体" pitchFamily="2" charset="-122"/>
                  </a:rPr>
                  <a:t>P</a:t>
                </a:r>
                <a:r>
                  <a:rPr lang="en-US" altLang="zh-CN" sz="1400" dirty="0" smtClean="0">
                    <a:latin typeface="宋体" pitchFamily="2" charset="-122"/>
                    <a:ea typeface="宋体" pitchFamily="2" charset="-122"/>
                  </a:rPr>
                  <a:t> ——</a:t>
                </a:r>
                <a:r>
                  <a:rPr lang="zh-CN" altLang="en-US" sz="1400" dirty="0" smtClean="0">
                    <a:latin typeface="宋体" pitchFamily="2" charset="-122"/>
                    <a:ea typeface="宋体" pitchFamily="2" charset="-122"/>
                  </a:rPr>
                  <a:t>单点单位时间去除轮廓</a:t>
                </a:r>
                <a:endParaRPr lang="en-US" altLang="zh-CN" sz="1400" dirty="0" smtClean="0">
                  <a:latin typeface="宋体" pitchFamily="2" charset="-122"/>
                  <a:ea typeface="宋体" pitchFamily="2" charset="-122"/>
                </a:endParaRPr>
              </a:p>
              <a:p>
                <a14:m>
                  <m:oMath xmlns:m="http://schemas.openxmlformats.org/officeDocument/2006/math">
                    <m:r>
                      <a:rPr lang="en-US" altLang="zh-CN" sz="1400" i="1">
                        <a:latin typeface="Cambria Math"/>
                      </a:rPr>
                      <m:t>𝜑</m:t>
                    </m:r>
                  </m:oMath>
                </a14:m>
                <a:r>
                  <a:rPr lang="en-US" altLang="zh-CN" sz="1400" dirty="0">
                    <a:latin typeface="宋体" pitchFamily="2" charset="-122"/>
                    <a:ea typeface="宋体" pitchFamily="2" charset="-122"/>
                  </a:rPr>
                  <a:t> </a:t>
                </a:r>
                <a:r>
                  <a:rPr lang="en-US" altLang="zh-CN" sz="1400" dirty="0" smtClean="0">
                    <a:latin typeface="宋体" pitchFamily="2" charset="-122"/>
                    <a:ea typeface="宋体" pitchFamily="2" charset="-122"/>
                  </a:rPr>
                  <a:t>——</a:t>
                </a:r>
                <a:r>
                  <a:rPr lang="zh-CN" altLang="en-US" sz="1400" dirty="0" smtClean="0">
                    <a:latin typeface="宋体" pitchFamily="2" charset="-122"/>
                    <a:ea typeface="宋体" pitchFamily="2" charset="-122"/>
                  </a:rPr>
                  <a:t>叠加去除量</a:t>
                </a:r>
                <a:endParaRPr lang="en-US" altLang="zh-CN" sz="1400" dirty="0" smtClean="0">
                  <a:latin typeface="宋体" pitchFamily="2" charset="-122"/>
                  <a:ea typeface="宋体" pitchFamily="2" charset="-122"/>
                </a:endParaRPr>
              </a:p>
              <a:p>
                <a14:m>
                  <m:oMath xmlns:m="http://schemas.openxmlformats.org/officeDocument/2006/math">
                    <m:r>
                      <a:rPr lang="en-US" altLang="zh-CN" sz="1400" i="1">
                        <a:latin typeface="Cambria Math"/>
                      </a:rPr>
                      <m:t>𝜓</m:t>
                    </m:r>
                  </m:oMath>
                </a14:m>
                <a:r>
                  <a:rPr lang="en-US" altLang="zh-CN" sz="1400" dirty="0">
                    <a:latin typeface="宋体" pitchFamily="2" charset="-122"/>
                    <a:ea typeface="宋体" pitchFamily="2" charset="-122"/>
                  </a:rPr>
                  <a:t> </a:t>
                </a:r>
                <a:r>
                  <a:rPr lang="en-US" altLang="zh-CN" sz="1400" dirty="0" smtClean="0">
                    <a:latin typeface="宋体" pitchFamily="2" charset="-122"/>
                    <a:ea typeface="宋体" pitchFamily="2" charset="-122"/>
                  </a:rPr>
                  <a:t>——</a:t>
                </a:r>
                <a:r>
                  <a:rPr lang="zh-CN" altLang="en-US" sz="1400" dirty="0" smtClean="0">
                    <a:latin typeface="宋体" pitchFamily="2" charset="-122"/>
                    <a:ea typeface="宋体" pitchFamily="2" charset="-122"/>
                  </a:rPr>
                  <a:t>驻留点驻留时间 </a:t>
                </a:r>
                <a:endParaRPr lang="zh-CN" altLang="en-US" sz="1400" dirty="0">
                  <a:latin typeface="宋体" pitchFamily="2" charset="-122"/>
                  <a:ea typeface="宋体" pitchFamily="2" charset="-122"/>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64632" y="1898248"/>
                <a:ext cx="2518638" cy="738664"/>
              </a:xfrm>
              <a:prstGeom prst="rect">
                <a:avLst/>
              </a:prstGeom>
              <a:blipFill rotWithShape="1">
                <a:blip r:embed="rId3"/>
                <a:stretch>
                  <a:fillRect l="-726" t="-820" b="-5738"/>
                </a:stretch>
              </a:blipFill>
            </p:spPr>
            <p:txBody>
              <a:bodyPr/>
              <a:lstStyle/>
              <a:p>
                <a:r>
                  <a:rPr lang="zh-CN" altLang="en-US">
                    <a:noFill/>
                  </a:rPr>
                  <a:t> </a:t>
                </a:r>
              </a:p>
            </p:txBody>
          </p:sp>
        </mc:Fallback>
      </mc:AlternateContent>
      <p:sp>
        <p:nvSpPr>
          <p:cNvPr id="4" name="TextBox 3"/>
          <p:cNvSpPr txBox="1"/>
          <p:nvPr/>
        </p:nvSpPr>
        <p:spPr>
          <a:xfrm>
            <a:off x="3294901" y="1289485"/>
            <a:ext cx="2658100" cy="369332"/>
          </a:xfrm>
          <a:prstGeom prst="rect">
            <a:avLst/>
          </a:prstGeom>
          <a:noFill/>
        </p:spPr>
        <p:txBody>
          <a:bodyPr wrap="none" rtlCol="0">
            <a:spAutoFit/>
          </a:bodyPr>
          <a:lstStyle/>
          <a:p>
            <a:r>
              <a:rPr lang="en-US" altLang="zh-CN" b="1" dirty="0" smtClean="0">
                <a:latin typeface="Times New Roman" pitchFamily="18" charset="0"/>
                <a:cs typeface="Times New Roman" pitchFamily="18" charset="0"/>
              </a:rPr>
              <a:t>Lucy-Richardson </a:t>
            </a:r>
            <a:r>
              <a:rPr lang="zh-CN" altLang="en-US" b="1" dirty="0" smtClean="0"/>
              <a:t>解卷积</a:t>
            </a:r>
            <a:endParaRPr lang="zh-CN" altLang="en-US" b="1" dirty="0"/>
          </a:p>
        </p:txBody>
      </p:sp>
      <p:sp>
        <p:nvSpPr>
          <p:cNvPr id="5" name="TextBox 4"/>
          <p:cNvSpPr txBox="1"/>
          <p:nvPr/>
        </p:nvSpPr>
        <p:spPr>
          <a:xfrm>
            <a:off x="1155627" y="6381328"/>
            <a:ext cx="1620957" cy="307777"/>
          </a:xfrm>
          <a:prstGeom prst="rect">
            <a:avLst/>
          </a:prstGeom>
          <a:noFill/>
        </p:spPr>
        <p:txBody>
          <a:bodyPr wrap="none" rtlCol="0">
            <a:spAutoFit/>
          </a:bodyPr>
          <a:lstStyle/>
          <a:p>
            <a:r>
              <a:rPr lang="zh-CN" altLang="en-US" sz="1400" dirty="0"/>
              <a:t>驻留</a:t>
            </a:r>
            <a:r>
              <a:rPr lang="zh-CN" altLang="en-US" sz="1400" dirty="0" smtClean="0"/>
              <a:t>时间求解流程</a:t>
            </a:r>
            <a:endParaRPr lang="zh-CN" altLang="en-US" sz="1400" dirty="0"/>
          </a:p>
        </p:txBody>
      </p:sp>
      <mc:AlternateContent xmlns:mc="http://schemas.openxmlformats.org/markup-compatibility/2006" xmlns:a14="http://schemas.microsoft.com/office/drawing/2010/main">
        <mc:Choice Requires="a14">
          <p:sp>
            <p:nvSpPr>
              <p:cNvPr id="6" name="矩形 5"/>
              <p:cNvSpPr/>
              <p:nvPr/>
            </p:nvSpPr>
            <p:spPr>
              <a:xfrm>
                <a:off x="2987824" y="2780928"/>
                <a:ext cx="3272254" cy="7382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sz="1600" i="1">
                              <a:latin typeface="Cambria Math"/>
                            </a:rPr>
                          </m:ctrlPr>
                        </m:sSupPr>
                        <m:e>
                          <m:r>
                            <a:rPr lang="en-US" altLang="zh-CN" sz="1600" i="1">
                              <a:latin typeface="Cambria Math"/>
                            </a:rPr>
                            <m:t>𝜑</m:t>
                          </m:r>
                        </m:e>
                        <m:sup>
                          <m:r>
                            <a:rPr lang="en-US" altLang="zh-CN" sz="1600" i="1">
                              <a:latin typeface="Cambria Math"/>
                            </a:rPr>
                            <m:t>𝑟</m:t>
                          </m:r>
                        </m:sup>
                      </m:sSup>
                      <m:d>
                        <m:dPr>
                          <m:ctrlPr>
                            <a:rPr lang="zh-CN" altLang="zh-CN" sz="1600" i="1">
                              <a:latin typeface="Cambria Math"/>
                            </a:rPr>
                          </m:ctrlPr>
                        </m:dPr>
                        <m:e>
                          <m:r>
                            <m:rPr>
                              <m:sty m:val="p"/>
                            </m:rPr>
                            <a:rPr lang="en-US" altLang="zh-CN" sz="1600">
                              <a:latin typeface="Cambria Math"/>
                            </a:rPr>
                            <m:t>x</m:t>
                          </m:r>
                        </m:e>
                      </m:d>
                      <m:r>
                        <a:rPr lang="en-US" altLang="zh-CN" sz="1600">
                          <a:latin typeface="Cambria Math"/>
                        </a:rPr>
                        <m:t>=</m:t>
                      </m:r>
                      <m:nary>
                        <m:naryPr>
                          <m:limLoc m:val="undOvr"/>
                          <m:subHide m:val="on"/>
                          <m:supHide m:val="on"/>
                          <m:ctrlPr>
                            <a:rPr lang="zh-CN" altLang="zh-CN" sz="1600" i="1">
                              <a:latin typeface="Cambria Math"/>
                            </a:rPr>
                          </m:ctrlPr>
                        </m:naryPr>
                        <m:sub/>
                        <m:sup/>
                        <m:e>
                          <m:sSup>
                            <m:sSupPr>
                              <m:ctrlPr>
                                <a:rPr lang="zh-CN" altLang="zh-CN" sz="1600" i="1">
                                  <a:latin typeface="Cambria Math"/>
                                </a:rPr>
                              </m:ctrlPr>
                            </m:sSupPr>
                            <m:e>
                              <m:r>
                                <a:rPr lang="en-US" altLang="zh-CN" sz="1600" i="1">
                                  <a:latin typeface="Cambria Math"/>
                                </a:rPr>
                                <m:t>𝜓</m:t>
                              </m:r>
                            </m:e>
                            <m:sup>
                              <m:r>
                                <a:rPr lang="en-US" altLang="zh-CN" sz="1600" i="1">
                                  <a:latin typeface="Cambria Math"/>
                                </a:rPr>
                                <m:t>𝑟</m:t>
                              </m:r>
                            </m:sup>
                          </m:sSup>
                          <m:r>
                            <a:rPr lang="en-US" altLang="zh-CN" sz="1600" i="1">
                              <a:latin typeface="Cambria Math"/>
                            </a:rPr>
                            <m:t>(</m:t>
                          </m:r>
                          <m:r>
                            <a:rPr lang="en-US" altLang="zh-CN" sz="1600" i="1">
                              <a:latin typeface="Cambria Math"/>
                            </a:rPr>
                            <m:t>𝜉</m:t>
                          </m:r>
                          <m:r>
                            <a:rPr lang="en-US" altLang="zh-CN" sz="1600" i="1">
                              <a:latin typeface="Cambria Math"/>
                            </a:rPr>
                            <m:t>)</m:t>
                          </m:r>
                          <m:r>
                            <a:rPr lang="en-US" altLang="zh-CN" sz="1600" i="1">
                              <a:latin typeface="Cambria Math"/>
                            </a:rPr>
                            <m:t>𝑃</m:t>
                          </m:r>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𝜉</m:t>
                          </m:r>
                          <m:r>
                            <a:rPr lang="en-US" altLang="zh-CN" sz="1600" i="1">
                              <a:latin typeface="Cambria Math"/>
                            </a:rPr>
                            <m:t>)</m:t>
                          </m:r>
                          <m:r>
                            <a:rPr lang="en-US" altLang="zh-CN" sz="1600" i="1">
                              <a:latin typeface="Cambria Math"/>
                            </a:rPr>
                            <m:t>𝑑</m:t>
                          </m:r>
                          <m:r>
                            <a:rPr lang="en-US" altLang="zh-CN" sz="1600" i="1">
                              <a:latin typeface="Cambria Math"/>
                            </a:rPr>
                            <m:t>𝜉</m:t>
                          </m:r>
                        </m:e>
                      </m:nary>
                    </m:oMath>
                  </m:oMathPara>
                </a14:m>
                <a:endParaRPr lang="zh-CN" altLang="en-US" sz="1600" dirty="0"/>
              </a:p>
            </p:txBody>
          </p:sp>
        </mc:Choice>
        <mc:Fallback xmlns="">
          <p:sp>
            <p:nvSpPr>
              <p:cNvPr id="6" name="矩形 5"/>
              <p:cNvSpPr>
                <a:spLocks noRot="1" noChangeAspect="1" noMove="1" noResize="1" noEditPoints="1" noAdjustHandles="1" noChangeArrowheads="1" noChangeShapeType="1" noTextEdit="1"/>
              </p:cNvSpPr>
              <p:nvPr/>
            </p:nvSpPr>
            <p:spPr>
              <a:xfrm>
                <a:off x="2987824" y="2780928"/>
                <a:ext cx="3272254" cy="738215"/>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7" name="直接箭头连接符 6"/>
          <p:cNvCxnSpPr/>
          <p:nvPr/>
        </p:nvCxnSpPr>
        <p:spPr bwMode="auto">
          <a:xfrm flipH="1">
            <a:off x="2502159" y="3150035"/>
            <a:ext cx="738470" cy="1"/>
          </a:xfrm>
          <a:prstGeom prst="straightConnector1">
            <a:avLst/>
          </a:prstGeom>
          <a:ln>
            <a:tailEnd type="arrow"/>
          </a:ln>
          <a:ex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p:cNvSpPr/>
              <p:nvPr/>
            </p:nvSpPr>
            <p:spPr>
              <a:xfrm>
                <a:off x="3323691" y="4641540"/>
                <a:ext cx="2600520" cy="6596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1600" i="1">
                              <a:latin typeface="Cambria Math"/>
                            </a:rPr>
                          </m:ctrlPr>
                        </m:sSupPr>
                        <m:e>
                          <m:r>
                            <a:rPr lang="en-US" altLang="zh-CN" sz="1600" i="1">
                              <a:latin typeface="Cambria Math"/>
                            </a:rPr>
                            <m:t>𝑄</m:t>
                          </m:r>
                        </m:e>
                        <m:sup>
                          <m:r>
                            <a:rPr lang="en-US" altLang="zh-CN" sz="1600" i="1">
                              <a:latin typeface="Cambria Math"/>
                            </a:rPr>
                            <m:t>𝑟</m:t>
                          </m:r>
                        </m:sup>
                      </m:sSup>
                      <m:d>
                        <m:dPr>
                          <m:ctrlPr>
                            <a:rPr lang="zh-CN" altLang="zh-CN" sz="1600" i="1">
                              <a:latin typeface="Cambria Math"/>
                            </a:rPr>
                          </m:ctrlPr>
                        </m:dPr>
                        <m:e>
                          <m:r>
                            <a:rPr lang="en-US" altLang="zh-CN" sz="1600" i="1">
                              <a:latin typeface="Cambria Math"/>
                            </a:rPr>
                            <m:t>𝜉</m:t>
                          </m:r>
                        </m:e>
                        <m:e>
                          <m:r>
                            <a:rPr lang="en-US" altLang="zh-CN" sz="1600" i="1">
                              <a:latin typeface="Cambria Math"/>
                            </a:rPr>
                            <m:t>𝑥</m:t>
                          </m:r>
                        </m:e>
                      </m:d>
                      <m:r>
                        <a:rPr lang="en-US" altLang="zh-CN" sz="1600" i="1">
                          <a:latin typeface="Cambria Math"/>
                        </a:rPr>
                        <m:t>=</m:t>
                      </m:r>
                      <m:f>
                        <m:fPr>
                          <m:ctrlPr>
                            <a:rPr lang="zh-CN" altLang="zh-CN" sz="1600" i="1">
                              <a:latin typeface="Cambria Math"/>
                            </a:rPr>
                          </m:ctrlPr>
                        </m:fPr>
                        <m:num>
                          <m:sSup>
                            <m:sSupPr>
                              <m:ctrlPr>
                                <a:rPr lang="zh-CN" altLang="zh-CN" sz="1600" i="1">
                                  <a:latin typeface="Cambria Math"/>
                                </a:rPr>
                              </m:ctrlPr>
                            </m:sSupPr>
                            <m:e>
                              <m:r>
                                <a:rPr lang="en-US" altLang="zh-CN" sz="1600" i="1">
                                  <a:latin typeface="Cambria Math"/>
                                </a:rPr>
                                <m:t>𝜓</m:t>
                              </m:r>
                            </m:e>
                            <m:sup>
                              <m:r>
                                <a:rPr lang="en-US" altLang="zh-CN" sz="1600" i="1">
                                  <a:latin typeface="Cambria Math"/>
                                </a:rPr>
                                <m:t>𝑟</m:t>
                              </m:r>
                            </m:sup>
                          </m:sSup>
                          <m:d>
                            <m:dPr>
                              <m:ctrlPr>
                                <a:rPr lang="zh-CN" altLang="zh-CN" sz="1600" i="1">
                                  <a:latin typeface="Cambria Math"/>
                                </a:rPr>
                              </m:ctrlPr>
                            </m:dPr>
                            <m:e>
                              <m:r>
                                <a:rPr lang="en-US" altLang="zh-CN" sz="1600" i="1">
                                  <a:latin typeface="Cambria Math"/>
                                </a:rPr>
                                <m:t>𝜉</m:t>
                              </m:r>
                            </m:e>
                          </m:d>
                          <m:r>
                            <a:rPr lang="en-US" altLang="zh-CN" sz="1600" i="1">
                              <a:latin typeface="Cambria Math"/>
                            </a:rPr>
                            <m:t>𝑃</m:t>
                          </m:r>
                          <m:d>
                            <m:dPr>
                              <m:ctrlPr>
                                <a:rPr lang="zh-CN" altLang="zh-CN" sz="1600" i="1">
                                  <a:latin typeface="Cambria Math"/>
                                </a:rPr>
                              </m:ctrlPr>
                            </m:dPr>
                            <m:e>
                              <m:r>
                                <a:rPr lang="en-US" altLang="zh-CN" sz="1600" i="1">
                                  <a:latin typeface="Cambria Math"/>
                                </a:rPr>
                                <m:t>𝑥</m:t>
                              </m:r>
                            </m:e>
                            <m:e>
                              <m:r>
                                <a:rPr lang="en-US" altLang="zh-CN" sz="1600" i="1">
                                  <a:latin typeface="Cambria Math"/>
                                </a:rPr>
                                <m:t>𝜉</m:t>
                              </m:r>
                            </m:e>
                          </m:d>
                        </m:num>
                        <m:den>
                          <m:nary>
                            <m:naryPr>
                              <m:limLoc m:val="undOvr"/>
                              <m:subHide m:val="on"/>
                              <m:supHide m:val="on"/>
                              <m:ctrlPr>
                                <a:rPr lang="zh-CN" altLang="zh-CN" sz="1600" i="1">
                                  <a:latin typeface="Cambria Math"/>
                                </a:rPr>
                              </m:ctrlPr>
                            </m:naryPr>
                            <m:sub/>
                            <m:sup/>
                            <m:e>
                              <m:r>
                                <a:rPr lang="en-US" altLang="zh-CN" sz="1600" i="1">
                                  <a:latin typeface="Cambria Math"/>
                                </a:rPr>
                                <m:t>𝜓</m:t>
                              </m:r>
                              <m:d>
                                <m:dPr>
                                  <m:ctrlPr>
                                    <a:rPr lang="zh-CN" altLang="zh-CN" sz="1600" i="1">
                                      <a:latin typeface="Cambria Math"/>
                                    </a:rPr>
                                  </m:ctrlPr>
                                </m:dPr>
                                <m:e>
                                  <m:r>
                                    <a:rPr lang="en-US" altLang="zh-CN" sz="1600" i="1">
                                      <a:latin typeface="Cambria Math"/>
                                    </a:rPr>
                                    <m:t>𝜉</m:t>
                                  </m:r>
                                </m:e>
                              </m:d>
                              <m:r>
                                <a:rPr lang="en-US" altLang="zh-CN" sz="1600" i="1">
                                  <a:latin typeface="Cambria Math"/>
                                </a:rPr>
                                <m:t>𝑃</m:t>
                              </m:r>
                              <m:d>
                                <m:dPr>
                                  <m:ctrlPr>
                                    <a:rPr lang="zh-CN" altLang="zh-CN" sz="1600" i="1">
                                      <a:latin typeface="Cambria Math"/>
                                    </a:rPr>
                                  </m:ctrlPr>
                                </m:dPr>
                                <m:e>
                                  <m:r>
                                    <a:rPr lang="en-US" altLang="zh-CN" sz="1600" i="1">
                                      <a:latin typeface="Cambria Math"/>
                                    </a:rPr>
                                    <m:t>𝑥</m:t>
                                  </m:r>
                                </m:e>
                                <m:e>
                                  <m:r>
                                    <a:rPr lang="en-US" altLang="zh-CN" sz="1600" i="1">
                                      <a:latin typeface="Cambria Math"/>
                                    </a:rPr>
                                    <m:t>𝜉</m:t>
                                  </m:r>
                                </m:e>
                              </m:d>
                              <m:r>
                                <a:rPr lang="en-US" altLang="zh-CN" sz="1600" i="1">
                                  <a:latin typeface="Cambria Math"/>
                                </a:rPr>
                                <m:t>𝑑</m:t>
                              </m:r>
                              <m:r>
                                <a:rPr lang="en-US" altLang="zh-CN" sz="1600" i="1">
                                  <a:latin typeface="Cambria Math"/>
                                </a:rPr>
                                <m:t>𝜉</m:t>
                              </m:r>
                            </m:e>
                          </m:nary>
                        </m:den>
                      </m:f>
                    </m:oMath>
                  </m:oMathPara>
                </a14:m>
                <a:endParaRPr lang="zh-CN" altLang="en-US" sz="1600" dirty="0"/>
              </a:p>
            </p:txBody>
          </p:sp>
        </mc:Choice>
        <mc:Fallback xmlns="">
          <p:sp>
            <p:nvSpPr>
              <p:cNvPr id="8" name="矩形 7"/>
              <p:cNvSpPr>
                <a:spLocks noRot="1" noChangeAspect="1" noMove="1" noResize="1" noEditPoints="1" noAdjustHandles="1" noChangeArrowheads="1" noChangeShapeType="1" noTextEdit="1"/>
              </p:cNvSpPr>
              <p:nvPr/>
            </p:nvSpPr>
            <p:spPr>
              <a:xfrm>
                <a:off x="3323691" y="4641540"/>
                <a:ext cx="2600520" cy="65966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246811" y="5499097"/>
                <a:ext cx="2754280" cy="7382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zh-CN" sz="1600" i="1">
                              <a:latin typeface="Cambria Math"/>
                            </a:rPr>
                          </m:ctrlPr>
                        </m:sSupPr>
                        <m:e>
                          <m:r>
                            <a:rPr lang="en-US" altLang="zh-CN" sz="1600" i="1">
                              <a:latin typeface="Cambria Math"/>
                            </a:rPr>
                            <m:t>𝜓</m:t>
                          </m:r>
                        </m:e>
                        <m:sup>
                          <m:r>
                            <a:rPr lang="en-US" altLang="zh-CN" sz="1600" i="1">
                              <a:latin typeface="Cambria Math"/>
                            </a:rPr>
                            <m:t>𝑟</m:t>
                          </m:r>
                          <m:r>
                            <a:rPr lang="en-US" altLang="zh-CN" sz="1600" i="1">
                              <a:latin typeface="Cambria Math"/>
                            </a:rPr>
                            <m:t>+1</m:t>
                          </m:r>
                        </m:sup>
                      </m:sSup>
                      <m:d>
                        <m:dPr>
                          <m:ctrlPr>
                            <a:rPr lang="zh-CN" altLang="zh-CN" sz="1600" i="1">
                              <a:latin typeface="Cambria Math"/>
                            </a:rPr>
                          </m:ctrlPr>
                        </m:dPr>
                        <m:e>
                          <m:r>
                            <a:rPr lang="en-US" altLang="zh-CN" sz="1600" i="1">
                              <a:latin typeface="Cambria Math"/>
                            </a:rPr>
                            <m:t>𝜉</m:t>
                          </m:r>
                        </m:e>
                      </m:d>
                      <m:r>
                        <a:rPr lang="en-US" altLang="zh-CN" sz="1600" i="1">
                          <a:latin typeface="Cambria Math"/>
                        </a:rPr>
                        <m:t>=</m:t>
                      </m:r>
                      <m:nary>
                        <m:naryPr>
                          <m:limLoc m:val="undOvr"/>
                          <m:subHide m:val="on"/>
                          <m:supHide m:val="on"/>
                          <m:ctrlPr>
                            <a:rPr lang="zh-CN" altLang="zh-CN" sz="1600" i="1">
                              <a:latin typeface="Cambria Math"/>
                            </a:rPr>
                          </m:ctrlPr>
                        </m:naryPr>
                        <m:sub/>
                        <m:sup/>
                        <m:e>
                          <m:r>
                            <a:rPr lang="en-US" altLang="zh-CN" sz="1600" i="1">
                              <a:latin typeface="Cambria Math"/>
                            </a:rPr>
                            <m:t>𝜙</m:t>
                          </m:r>
                          <m:r>
                            <a:rPr lang="en-US" altLang="zh-CN" sz="1600">
                              <a:latin typeface="Cambria Math"/>
                            </a:rPr>
                            <m:t>(</m:t>
                          </m:r>
                          <m:r>
                            <m:rPr>
                              <m:sty m:val="p"/>
                            </m:rPr>
                            <a:rPr lang="en-US" altLang="zh-CN" sz="1600">
                              <a:latin typeface="Cambria Math"/>
                            </a:rPr>
                            <m:t>x</m:t>
                          </m:r>
                          <m:r>
                            <a:rPr lang="en-US" altLang="zh-CN" sz="1600">
                              <a:latin typeface="Cambria Math"/>
                            </a:rPr>
                            <m:t>)</m:t>
                          </m:r>
                          <m:sSup>
                            <m:sSupPr>
                              <m:ctrlPr>
                                <a:rPr lang="zh-CN" altLang="zh-CN" sz="1600" i="1">
                                  <a:latin typeface="Cambria Math"/>
                                </a:rPr>
                              </m:ctrlPr>
                            </m:sSupPr>
                            <m:e>
                              <m:r>
                                <a:rPr lang="en-US" altLang="zh-CN" sz="1600" i="1">
                                  <a:latin typeface="Cambria Math"/>
                                </a:rPr>
                                <m:t>𝑄</m:t>
                              </m:r>
                            </m:e>
                            <m:sup>
                              <m:r>
                                <a:rPr lang="en-US" altLang="zh-CN" sz="1600" i="1">
                                  <a:latin typeface="Cambria Math"/>
                                </a:rPr>
                                <m:t>𝑟</m:t>
                              </m:r>
                            </m:sup>
                          </m:sSup>
                          <m:r>
                            <a:rPr lang="en-US" altLang="zh-CN" sz="1600">
                              <a:latin typeface="Cambria Math"/>
                            </a:rPr>
                            <m:t>(</m:t>
                          </m:r>
                          <m:r>
                            <m:rPr>
                              <m:sty m:val="p"/>
                            </m:rPr>
                            <a:rPr lang="en-US" altLang="zh-CN" sz="1600">
                              <a:latin typeface="Cambria Math"/>
                            </a:rPr>
                            <m:t>ξ</m:t>
                          </m:r>
                          <m:r>
                            <a:rPr lang="en-US" altLang="zh-CN" sz="1600">
                              <a:latin typeface="Cambria Math"/>
                            </a:rPr>
                            <m:t>|</m:t>
                          </m:r>
                          <m:r>
                            <m:rPr>
                              <m:sty m:val="p"/>
                            </m:rPr>
                            <a:rPr lang="en-US" altLang="zh-CN" sz="1600">
                              <a:latin typeface="Cambria Math"/>
                            </a:rPr>
                            <m:t>x</m:t>
                          </m:r>
                          <m:r>
                            <a:rPr lang="en-US" altLang="zh-CN" sz="1600">
                              <a:latin typeface="Cambria Math"/>
                            </a:rPr>
                            <m:t>)</m:t>
                          </m:r>
                          <m:r>
                            <m:rPr>
                              <m:sty m:val="p"/>
                            </m:rPr>
                            <a:rPr lang="en-US" altLang="zh-CN" sz="1600">
                              <a:latin typeface="Cambria Math"/>
                            </a:rPr>
                            <m:t>dx</m:t>
                          </m:r>
                        </m:e>
                      </m:nary>
                    </m:oMath>
                  </m:oMathPara>
                </a14:m>
                <a:endParaRPr lang="zh-CN" altLang="zh-CN" sz="1600" dirty="0">
                  <a:latin typeface="宋体" pitchFamily="2" charset="-122"/>
                  <a:ea typeface="宋体" pitchFamily="2"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3246811" y="5499097"/>
                <a:ext cx="2754280" cy="738215"/>
              </a:xfrm>
              <a:prstGeom prst="rect">
                <a:avLst/>
              </a:prstGeom>
              <a:blipFill rotWithShape="1">
                <a:blip r:embed="rId6"/>
                <a:stretch>
                  <a:fillRect/>
                </a:stretch>
              </a:blipFill>
            </p:spPr>
            <p:txBody>
              <a:bodyPr/>
              <a:lstStyle/>
              <a:p>
                <a:r>
                  <a:rPr lang="zh-CN" altLang="en-US">
                    <a:noFill/>
                  </a:rPr>
                  <a:t> </a:t>
                </a:r>
              </a:p>
            </p:txBody>
          </p:sp>
        </mc:Fallback>
      </mc:AlternateContent>
      <p:pic>
        <p:nvPicPr>
          <p:cNvPr id="11" name="Picture 2"/>
          <p:cNvPicPr>
            <a:picLocks noChangeAspect="1" noChangeArrowheads="1"/>
          </p:cNvPicPr>
          <p:nvPr/>
        </p:nvPicPr>
        <p:blipFill>
          <a:blip r:embed="rId7">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6432860" y="1289485"/>
            <a:ext cx="2016224" cy="191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p:nvPr/>
        </p:nvCxnSpPr>
        <p:spPr bwMode="auto">
          <a:xfrm flipH="1">
            <a:off x="2483768" y="4941168"/>
            <a:ext cx="738470" cy="1"/>
          </a:xfrm>
          <a:prstGeom prst="straightConnector1">
            <a:avLst/>
          </a:prstGeom>
          <a:ln>
            <a:tailEnd type="arrow"/>
          </a:ln>
          <a:extLst/>
        </p:spPr>
        <p:style>
          <a:lnRef idx="2">
            <a:schemeClr val="accent1"/>
          </a:lnRef>
          <a:fillRef idx="0">
            <a:schemeClr val="accent1"/>
          </a:fillRef>
          <a:effectRef idx="1">
            <a:schemeClr val="accent1"/>
          </a:effectRef>
          <a:fontRef idx="minor">
            <a:schemeClr val="tx1"/>
          </a:fontRef>
        </p:style>
      </p:cxnSp>
      <p:cxnSp>
        <p:nvCxnSpPr>
          <p:cNvPr id="13" name="直接箭头连接符 12"/>
          <p:cNvCxnSpPr/>
          <p:nvPr/>
        </p:nvCxnSpPr>
        <p:spPr bwMode="auto">
          <a:xfrm flipH="1">
            <a:off x="2483768" y="5805264"/>
            <a:ext cx="738470" cy="1"/>
          </a:xfrm>
          <a:prstGeom prst="straightConnector1">
            <a:avLst/>
          </a:prstGeom>
          <a:ln>
            <a:tailEnd type="arrow"/>
          </a:ln>
          <a:extLst/>
        </p:spPr>
        <p:style>
          <a:lnRef idx="2">
            <a:schemeClr val="accent1"/>
          </a:lnRef>
          <a:fillRef idx="0">
            <a:schemeClr val="accent1"/>
          </a:fillRef>
          <a:effectRef idx="1">
            <a:schemeClr val="accent1"/>
          </a:effectRef>
          <a:fontRef idx="minor">
            <a:schemeClr val="tx1"/>
          </a:fontRef>
        </p:style>
      </p:cxnSp>
      <p:pic>
        <p:nvPicPr>
          <p:cNvPr id="14" name="Picture 2"/>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421512" y="4365588"/>
            <a:ext cx="2038920" cy="199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下箭头 14"/>
          <p:cNvSpPr/>
          <p:nvPr/>
        </p:nvSpPr>
        <p:spPr bwMode="auto">
          <a:xfrm>
            <a:off x="7260952" y="3645024"/>
            <a:ext cx="360040" cy="669407"/>
          </a:xfrm>
          <a:prstGeom prst="downArrow">
            <a:avLst/>
          </a:prstGeom>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692150" marR="0" indent="-347663" algn="l" defTabSz="914400" rtl="0" eaLnBrk="1" fontAlgn="base" latinLnBrk="0" hangingPunct="1">
              <a:lnSpc>
                <a:spcPct val="100000"/>
              </a:lnSpc>
              <a:spcBef>
                <a:spcPct val="20000"/>
              </a:spcBef>
              <a:spcAft>
                <a:spcPct val="0"/>
              </a:spcAft>
              <a:buClr>
                <a:schemeClr val="accent2"/>
              </a:buClr>
              <a:buSzPct val="70000"/>
              <a:buFont typeface="Wingdings" pitchFamily="2" charset="2"/>
              <a:buChar char="l"/>
              <a:tabLst/>
            </a:pPr>
            <a:endParaRPr kumimoji="0" lang="zh-CN" altLang="en-US" sz="2600" b="0" i="0" u="none" strike="noStrike" cap="none" normalizeH="0" baseline="0" smtClean="0">
              <a:ln>
                <a:noFill/>
              </a:ln>
              <a:solidFill>
                <a:schemeClr val="tx1"/>
              </a:solidFill>
              <a:effectLst/>
              <a:latin typeface="Arial" charset="0"/>
            </a:endParaRPr>
          </a:p>
        </p:txBody>
      </p:sp>
      <p:sp>
        <p:nvSpPr>
          <p:cNvPr id="16" name="TextBox 15"/>
          <p:cNvSpPr txBox="1"/>
          <p:nvPr/>
        </p:nvSpPr>
        <p:spPr>
          <a:xfrm>
            <a:off x="6810030" y="3284984"/>
            <a:ext cx="1261884" cy="307777"/>
          </a:xfrm>
          <a:prstGeom prst="rect">
            <a:avLst/>
          </a:prstGeom>
          <a:noFill/>
        </p:spPr>
        <p:txBody>
          <a:bodyPr wrap="none" rtlCol="0">
            <a:spAutoFit/>
          </a:bodyPr>
          <a:lstStyle/>
          <a:p>
            <a:r>
              <a:rPr lang="zh-CN" altLang="en-US" sz="1400" dirty="0" smtClean="0"/>
              <a:t>驻留时间计算</a:t>
            </a:r>
            <a:endParaRPr lang="zh-CN" altLang="en-US" sz="1400" dirty="0"/>
          </a:p>
        </p:txBody>
      </p:sp>
      <p:sp>
        <p:nvSpPr>
          <p:cNvPr id="17" name="TextBox 16"/>
          <p:cNvSpPr txBox="1"/>
          <p:nvPr/>
        </p:nvSpPr>
        <p:spPr>
          <a:xfrm>
            <a:off x="6899798" y="6381328"/>
            <a:ext cx="1082348" cy="307777"/>
          </a:xfrm>
          <a:prstGeom prst="rect">
            <a:avLst/>
          </a:prstGeom>
          <a:noFill/>
        </p:spPr>
        <p:txBody>
          <a:bodyPr wrap="none" rtlCol="0">
            <a:spAutoFit/>
          </a:bodyPr>
          <a:lstStyle/>
          <a:p>
            <a:r>
              <a:rPr lang="zh-CN" altLang="en-US" sz="1400" dirty="0" smtClean="0"/>
              <a:t>工作台控制</a:t>
            </a:r>
            <a:endParaRPr lang="zh-CN" altLang="en-US" sz="1400" dirty="0"/>
          </a:p>
        </p:txBody>
      </p:sp>
      <p:cxnSp>
        <p:nvCxnSpPr>
          <p:cNvPr id="18" name="直接连接符 17"/>
          <p:cNvCxnSpPr/>
          <p:nvPr/>
        </p:nvCxnSpPr>
        <p:spPr bwMode="auto">
          <a:xfrm>
            <a:off x="6044054" y="1475492"/>
            <a:ext cx="0" cy="5039979"/>
          </a:xfrm>
          <a:prstGeom prst="line">
            <a:avLst/>
          </a:prstGeom>
          <a:ln/>
          <a:extLst/>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7079335" y="3779748"/>
            <a:ext cx="723275" cy="307777"/>
          </a:xfrm>
          <a:prstGeom prst="rect">
            <a:avLst/>
          </a:prstGeom>
          <a:solidFill>
            <a:schemeClr val="bg1"/>
          </a:solidFill>
        </p:spPr>
        <p:txBody>
          <a:bodyPr wrap="none" rtlCol="0">
            <a:spAutoFit/>
          </a:bodyPr>
          <a:lstStyle/>
          <a:p>
            <a:r>
              <a:rPr lang="zh-CN" altLang="en-US" sz="1400" dirty="0" smtClean="0"/>
              <a:t>函数库</a:t>
            </a:r>
            <a:endParaRPr lang="zh-CN" altLang="en-US" sz="1400" dirty="0"/>
          </a:p>
        </p:txBody>
      </p:sp>
    </p:spTree>
    <p:extLst>
      <p:ext uri="{BB962C8B-B14F-4D97-AF65-F5344CB8AC3E}">
        <p14:creationId xmlns:p14="http://schemas.microsoft.com/office/powerpoint/2010/main" val="10379969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6632"/>
            <a:ext cx="8229600" cy="1143000"/>
          </a:xfrm>
        </p:spPr>
        <p:txBody>
          <a:bodyPr/>
          <a:lstStyle/>
          <a:p>
            <a:r>
              <a:rPr lang="zh-CN" altLang="en-US" dirty="0" smtClean="0">
                <a:latin typeface="宋体" panose="02010600030101010101" pitchFamily="2" charset="-122"/>
                <a:ea typeface="宋体" panose="02010600030101010101" pitchFamily="2" charset="-122"/>
              </a:rPr>
              <a:t>研究意义及背景</a:t>
            </a:r>
            <a:endParaRPr lang="zh-CN" altLang="en-US" dirty="0">
              <a:latin typeface="宋体" panose="02010600030101010101" pitchFamily="2" charset="-122"/>
              <a:ea typeface="宋体" panose="02010600030101010101" pitchFamily="2" charset="-122"/>
            </a:endParaRPr>
          </a:p>
        </p:txBody>
      </p:sp>
      <p:graphicFrame>
        <p:nvGraphicFramePr>
          <p:cNvPr id="5" name="内容占位符 4"/>
          <p:cNvGraphicFramePr>
            <a:graphicFrameLocks noGrp="1"/>
          </p:cNvGraphicFramePr>
          <p:nvPr>
            <p:ph sz="half" idx="1"/>
            <p:extLst>
              <p:ext uri="{D42A27DB-BD31-4B8C-83A1-F6EECF244321}">
                <p14:modId xmlns:p14="http://schemas.microsoft.com/office/powerpoint/2010/main" val="3166282586"/>
              </p:ext>
            </p:extLst>
          </p:nvPr>
        </p:nvGraphicFramePr>
        <p:xfrm>
          <a:off x="457200" y="1412776"/>
          <a:ext cx="4618856" cy="4713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内容占位符 3"/>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4781872" y="2276872"/>
            <a:ext cx="4038600" cy="3041518"/>
          </a:xfrm>
          <a:effectLst>
            <a:outerShdw blurRad="50800" dist="38100" dir="2700000" algn="tl" rotWithShape="0">
              <a:prstClr val="black">
                <a:alpha val="40000"/>
              </a:prstClr>
            </a:outerShdw>
          </a:effectLst>
        </p:spPr>
      </p:pic>
      <p:sp>
        <p:nvSpPr>
          <p:cNvPr id="9" name="TextBox 8"/>
          <p:cNvSpPr txBox="1"/>
          <p:nvPr/>
        </p:nvSpPr>
        <p:spPr>
          <a:xfrm>
            <a:off x="5973080" y="5353471"/>
            <a:ext cx="1656184" cy="307777"/>
          </a:xfrm>
          <a:prstGeom prst="rect">
            <a:avLst/>
          </a:prstGeom>
          <a:noFill/>
        </p:spPr>
        <p:txBody>
          <a:bodyPr wrap="square" rtlCol="0">
            <a:spAutoFit/>
          </a:bodyPr>
          <a:lstStyle/>
          <a:p>
            <a:r>
              <a:rPr lang="en-US" altLang="zh-CN" sz="1400" dirty="0" smtClean="0"/>
              <a:t>E-ELT</a:t>
            </a:r>
            <a:r>
              <a:rPr lang="zh-CN" altLang="en-US" sz="1400" dirty="0" smtClean="0"/>
              <a:t>天文望远镜</a:t>
            </a:r>
            <a:r>
              <a:rPr lang="en-US" altLang="zh-CN" sz="1400" baseline="30000" dirty="0" smtClean="0"/>
              <a:t>[1]</a:t>
            </a:r>
            <a:endParaRPr lang="zh-CN" altLang="en-US" sz="1400" baseline="30000" dirty="0"/>
          </a:p>
        </p:txBody>
      </p:sp>
    </p:spTree>
    <p:extLst>
      <p:ext uri="{BB962C8B-B14F-4D97-AF65-F5344CB8AC3E}">
        <p14:creationId xmlns:p14="http://schemas.microsoft.com/office/powerpoint/2010/main" val="31951550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a:t>定量去除模拟及实验</a:t>
            </a:r>
          </a:p>
        </p:txBody>
      </p:sp>
      <p:pic>
        <p:nvPicPr>
          <p:cNvPr id="7170" name="图片 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820" y="1700808"/>
            <a:ext cx="2339652" cy="1754739"/>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508" y="1700808"/>
            <a:ext cx="2339652" cy="17547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4"/>
          <a:stretch>
            <a:fillRect/>
          </a:stretch>
        </p:blipFill>
        <p:spPr>
          <a:xfrm>
            <a:off x="3648144" y="3789040"/>
            <a:ext cx="5172328" cy="2777560"/>
          </a:xfrm>
          <a:prstGeom prst="rect">
            <a:avLst/>
          </a:prstGeom>
        </p:spPr>
      </p:pic>
      <p:cxnSp>
        <p:nvCxnSpPr>
          <p:cNvPr id="6" name="直接连接符 5"/>
          <p:cNvCxnSpPr/>
          <p:nvPr/>
        </p:nvCxnSpPr>
        <p:spPr>
          <a:xfrm>
            <a:off x="6480820" y="2074121"/>
            <a:ext cx="2339652" cy="1008112"/>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0" name="表格 9"/>
          <p:cNvGraphicFramePr>
            <a:graphicFrameLocks noGrp="1"/>
          </p:cNvGraphicFramePr>
          <p:nvPr>
            <p:extLst>
              <p:ext uri="{D42A27DB-BD31-4B8C-83A1-F6EECF244321}">
                <p14:modId xmlns:p14="http://schemas.microsoft.com/office/powerpoint/2010/main" val="3158538523"/>
              </p:ext>
            </p:extLst>
          </p:nvPr>
        </p:nvGraphicFramePr>
        <p:xfrm>
          <a:off x="323528" y="1700808"/>
          <a:ext cx="3107060" cy="2966720"/>
        </p:xfrm>
        <a:graphic>
          <a:graphicData uri="http://schemas.openxmlformats.org/drawingml/2006/table">
            <a:tbl>
              <a:tblPr firstRow="1" bandRow="1">
                <a:tableStyleId>{3B4B98B0-60AC-42C2-AFA5-B58CD77FA1E5}</a:tableStyleId>
              </a:tblPr>
              <a:tblGrid>
                <a:gridCol w="1553530"/>
                <a:gridCol w="1553530"/>
              </a:tblGrid>
              <a:tr h="370840">
                <a:tc>
                  <a:txBody>
                    <a:bodyPr/>
                    <a:lstStyle/>
                    <a:p>
                      <a:pPr algn="ctr"/>
                      <a:r>
                        <a:rPr lang="zh-CN" altLang="en-US" b="0" dirty="0" smtClean="0"/>
                        <a:t>参数</a:t>
                      </a:r>
                      <a:endParaRPr lang="zh-CN" altLang="en-US" b="0" dirty="0"/>
                    </a:p>
                  </a:txBody>
                  <a:tcPr/>
                </a:tc>
                <a:tc>
                  <a:txBody>
                    <a:bodyPr/>
                    <a:lstStyle/>
                    <a:p>
                      <a:pPr algn="ctr"/>
                      <a:r>
                        <a:rPr lang="zh-CN" altLang="en-US" b="0" dirty="0" smtClean="0"/>
                        <a:t>数值</a:t>
                      </a:r>
                      <a:endParaRPr lang="zh-CN" altLang="en-US" b="0" dirty="0"/>
                    </a:p>
                  </a:txBody>
                  <a:tcPr/>
                </a:tc>
              </a:tr>
              <a:tr h="370840">
                <a:tc>
                  <a:txBody>
                    <a:bodyPr/>
                    <a:lstStyle/>
                    <a:p>
                      <a:pPr algn="ctr"/>
                      <a:r>
                        <a:rPr lang="zh-CN" altLang="en-US" b="0" dirty="0" smtClean="0"/>
                        <a:t>射频功率</a:t>
                      </a:r>
                      <a:endParaRPr lang="zh-CN" altLang="en-US" b="0" dirty="0"/>
                    </a:p>
                  </a:txBody>
                  <a:tcPr/>
                </a:tc>
                <a:tc>
                  <a:txBody>
                    <a:bodyPr/>
                    <a:lstStyle/>
                    <a:p>
                      <a:pPr algn="ctr"/>
                      <a:r>
                        <a:rPr lang="en-US" altLang="zh-CN" b="0" dirty="0" smtClean="0"/>
                        <a:t>40 W</a:t>
                      </a:r>
                      <a:endParaRPr lang="zh-CN" altLang="en-US" b="0" dirty="0"/>
                    </a:p>
                  </a:txBody>
                  <a:tcPr/>
                </a:tc>
              </a:tr>
              <a:tr h="370840">
                <a:tc>
                  <a:txBody>
                    <a:bodyPr/>
                    <a:lstStyle/>
                    <a:p>
                      <a:pPr algn="ctr"/>
                      <a:r>
                        <a:rPr lang="en-US" altLang="zh-CN" b="0" dirty="0" smtClean="0"/>
                        <a:t>He</a:t>
                      </a:r>
                      <a:endParaRPr lang="zh-CN" altLang="en-US" b="0" dirty="0"/>
                    </a:p>
                  </a:txBody>
                  <a:tcPr/>
                </a:tc>
                <a:tc>
                  <a:txBody>
                    <a:bodyPr/>
                    <a:lstStyle/>
                    <a:p>
                      <a:pPr algn="ctr"/>
                      <a:r>
                        <a:rPr lang="en-US" altLang="zh-CN" b="0" dirty="0" smtClean="0"/>
                        <a:t>2 SLM</a:t>
                      </a:r>
                    </a:p>
                  </a:txBody>
                  <a:tcPr/>
                </a:tc>
              </a:tr>
              <a:tr h="370840">
                <a:tc>
                  <a:txBody>
                    <a:bodyPr/>
                    <a:lstStyle/>
                    <a:p>
                      <a:pPr algn="ctr"/>
                      <a:r>
                        <a:rPr lang="en-US" altLang="zh-CN" b="0" dirty="0" smtClean="0"/>
                        <a:t>CF4</a:t>
                      </a:r>
                      <a:endParaRPr lang="zh-CN" altLang="en-US" b="0" dirty="0"/>
                    </a:p>
                  </a:txBody>
                  <a:tcPr/>
                </a:tc>
                <a:tc>
                  <a:txBody>
                    <a:bodyPr/>
                    <a:lstStyle/>
                    <a:p>
                      <a:pPr algn="ctr"/>
                      <a:r>
                        <a:rPr lang="en-US" altLang="zh-CN" b="0" dirty="0" smtClean="0"/>
                        <a:t>10 </a:t>
                      </a:r>
                      <a:r>
                        <a:rPr lang="en-US" altLang="zh-CN" b="0" dirty="0" err="1" smtClean="0"/>
                        <a:t>sccm</a:t>
                      </a:r>
                      <a:endParaRPr lang="zh-CN" altLang="en-US" b="0" dirty="0"/>
                    </a:p>
                  </a:txBody>
                  <a:tcPr/>
                </a:tc>
              </a:tr>
              <a:tr h="370840">
                <a:tc>
                  <a:txBody>
                    <a:bodyPr/>
                    <a:lstStyle/>
                    <a:p>
                      <a:pPr algn="ctr"/>
                      <a:r>
                        <a:rPr lang="en-US" altLang="zh-CN" b="0" dirty="0" smtClean="0"/>
                        <a:t>O2</a:t>
                      </a:r>
                      <a:endParaRPr lang="zh-CN" altLang="en-US" b="0" dirty="0"/>
                    </a:p>
                  </a:txBody>
                  <a:tcPr/>
                </a:tc>
                <a:tc>
                  <a:txBody>
                    <a:bodyPr/>
                    <a:lstStyle/>
                    <a:p>
                      <a:pPr algn="ctr"/>
                      <a:r>
                        <a:rPr lang="en-US" altLang="zh-CN" b="0" dirty="0" smtClean="0"/>
                        <a:t>1 </a:t>
                      </a:r>
                      <a:r>
                        <a:rPr lang="en-US" altLang="zh-CN" b="0" dirty="0" err="1" smtClean="0"/>
                        <a:t>sccm</a:t>
                      </a:r>
                      <a:endParaRPr lang="zh-CN" altLang="en-US" b="0" dirty="0"/>
                    </a:p>
                  </a:txBody>
                  <a:tcPr/>
                </a:tc>
              </a:tr>
              <a:tr h="370840">
                <a:tc>
                  <a:txBody>
                    <a:bodyPr/>
                    <a:lstStyle/>
                    <a:p>
                      <a:pPr algn="ctr"/>
                      <a:r>
                        <a:rPr lang="zh-CN" altLang="en-US" b="0" dirty="0" smtClean="0"/>
                        <a:t>加工距离</a:t>
                      </a:r>
                      <a:endParaRPr lang="zh-CN" altLang="en-US" b="0" dirty="0"/>
                    </a:p>
                  </a:txBody>
                  <a:tcPr/>
                </a:tc>
                <a:tc>
                  <a:txBody>
                    <a:bodyPr/>
                    <a:lstStyle/>
                    <a:p>
                      <a:pPr algn="ctr"/>
                      <a:r>
                        <a:rPr lang="en-US" altLang="zh-CN" b="0" dirty="0" smtClean="0"/>
                        <a:t>7 mm</a:t>
                      </a:r>
                      <a:endParaRPr lang="zh-CN" altLang="en-US" b="0" dirty="0"/>
                    </a:p>
                  </a:txBody>
                  <a:tcPr/>
                </a:tc>
              </a:tr>
              <a:tr h="370840">
                <a:tc>
                  <a:txBody>
                    <a:bodyPr/>
                    <a:lstStyle/>
                    <a:p>
                      <a:pPr algn="ctr"/>
                      <a:r>
                        <a:rPr lang="zh-CN" altLang="en-US" b="0" dirty="0" smtClean="0"/>
                        <a:t>加工间隔</a:t>
                      </a:r>
                      <a:endParaRPr lang="zh-CN" altLang="en-US" b="0" dirty="0"/>
                    </a:p>
                  </a:txBody>
                  <a:tcPr/>
                </a:tc>
                <a:tc>
                  <a:txBody>
                    <a:bodyPr/>
                    <a:lstStyle/>
                    <a:p>
                      <a:pPr algn="ctr"/>
                      <a:r>
                        <a:rPr lang="en-US" altLang="zh-CN" b="0" dirty="0" smtClean="0"/>
                        <a:t>0.25mm</a:t>
                      </a:r>
                      <a:endParaRPr lang="zh-CN" altLang="en-US" b="0" dirty="0"/>
                    </a:p>
                  </a:txBody>
                  <a:tcPr/>
                </a:tc>
              </a:tr>
              <a:tr h="370840">
                <a:tc>
                  <a:txBody>
                    <a:bodyPr/>
                    <a:lstStyle/>
                    <a:p>
                      <a:pPr algn="ctr"/>
                      <a:r>
                        <a:rPr lang="zh-CN" altLang="en-US" b="0" dirty="0" smtClean="0"/>
                        <a:t>加工时间</a:t>
                      </a:r>
                      <a:endParaRPr lang="zh-CN" altLang="en-US" b="0" dirty="0"/>
                    </a:p>
                  </a:txBody>
                  <a:tcPr/>
                </a:tc>
                <a:tc>
                  <a:txBody>
                    <a:bodyPr/>
                    <a:lstStyle/>
                    <a:p>
                      <a:pPr algn="ctr"/>
                      <a:r>
                        <a:rPr lang="en-US" altLang="zh-CN" sz="1800" kern="1200" dirty="0" smtClean="0">
                          <a:solidFill>
                            <a:schemeClr val="tx1"/>
                          </a:solidFill>
                          <a:effectLst/>
                          <a:latin typeface="+mn-lt"/>
                          <a:ea typeface="+mn-ea"/>
                          <a:cs typeface="+mn-cs"/>
                        </a:rPr>
                        <a:t>9.9050 min</a:t>
                      </a:r>
                      <a:endParaRPr lang="zh-CN" altLang="en-US" b="0" dirty="0"/>
                    </a:p>
                  </a:txBody>
                  <a:tcPr/>
                </a:tc>
              </a:tr>
            </a:tbl>
          </a:graphicData>
        </a:graphic>
      </p:graphicFrame>
      <p:sp>
        <p:nvSpPr>
          <p:cNvPr id="3" name="TextBox 2"/>
          <p:cNvSpPr txBox="1"/>
          <p:nvPr/>
        </p:nvSpPr>
        <p:spPr>
          <a:xfrm>
            <a:off x="4211960" y="3455547"/>
            <a:ext cx="1338828" cy="369332"/>
          </a:xfrm>
          <a:prstGeom prst="rect">
            <a:avLst/>
          </a:prstGeom>
          <a:noFill/>
        </p:spPr>
        <p:txBody>
          <a:bodyPr wrap="none" rtlCol="0">
            <a:spAutoFit/>
          </a:bodyPr>
          <a:lstStyle/>
          <a:p>
            <a:r>
              <a:rPr lang="zh-CN" altLang="en-US" dirty="0" smtClean="0"/>
              <a:t>去除量预测</a:t>
            </a:r>
            <a:endParaRPr lang="zh-CN" altLang="en-US" dirty="0"/>
          </a:p>
        </p:txBody>
      </p:sp>
      <p:sp>
        <p:nvSpPr>
          <p:cNvPr id="11" name="TextBox 10"/>
          <p:cNvSpPr txBox="1"/>
          <p:nvPr/>
        </p:nvSpPr>
        <p:spPr>
          <a:xfrm>
            <a:off x="7136412" y="3491716"/>
            <a:ext cx="1107996" cy="369332"/>
          </a:xfrm>
          <a:prstGeom prst="rect">
            <a:avLst/>
          </a:prstGeom>
          <a:noFill/>
        </p:spPr>
        <p:txBody>
          <a:bodyPr wrap="none" rtlCol="0">
            <a:spAutoFit/>
          </a:bodyPr>
          <a:lstStyle/>
          <a:p>
            <a:r>
              <a:rPr lang="zh-CN" altLang="en-US" dirty="0" smtClean="0"/>
              <a:t>误差预测</a:t>
            </a:r>
            <a:endParaRPr lang="zh-CN" altLang="en-US" dirty="0"/>
          </a:p>
        </p:txBody>
      </p:sp>
    </p:spTree>
    <p:extLst>
      <p:ext uri="{BB962C8B-B14F-4D97-AF65-F5344CB8AC3E}">
        <p14:creationId xmlns:p14="http://schemas.microsoft.com/office/powerpoint/2010/main" val="17336854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a:t>定量去除模拟及实验</a:t>
            </a:r>
          </a:p>
        </p:txBody>
      </p:sp>
      <p:pic>
        <p:nvPicPr>
          <p:cNvPr id="8194" name="图片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821828"/>
            <a:ext cx="2408489" cy="1801390"/>
          </a:xfrm>
          <a:prstGeom prst="rect">
            <a:avLst/>
          </a:prstGeom>
          <a:noFill/>
          <a:extLst>
            <a:ext uri="{909E8E84-426E-40DD-AFC4-6F175D3DCCD1}">
              <a14:hiddenFill xmlns:a14="http://schemas.microsoft.com/office/drawing/2010/main">
                <a:solidFill>
                  <a:srgbClr val="FFFFFF"/>
                </a:solidFill>
              </a14:hiddenFill>
            </a:ext>
          </a:extLst>
        </p:spPr>
      </p:pic>
      <p:pic>
        <p:nvPicPr>
          <p:cNvPr id="8193" name="图片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990" y="1779193"/>
            <a:ext cx="2593353" cy="19398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4"/>
          <a:stretch>
            <a:fillRect/>
          </a:stretch>
        </p:blipFill>
        <p:spPr>
          <a:xfrm>
            <a:off x="3775847" y="3933056"/>
            <a:ext cx="4828601" cy="2438400"/>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4047408347"/>
              </p:ext>
            </p:extLst>
          </p:nvPr>
        </p:nvGraphicFramePr>
        <p:xfrm>
          <a:off x="323528" y="1700808"/>
          <a:ext cx="3107060" cy="2595880"/>
        </p:xfrm>
        <a:graphic>
          <a:graphicData uri="http://schemas.openxmlformats.org/drawingml/2006/table">
            <a:tbl>
              <a:tblPr firstRow="1" bandRow="1">
                <a:tableStyleId>{3B4B98B0-60AC-42C2-AFA5-B58CD77FA1E5}</a:tableStyleId>
              </a:tblPr>
              <a:tblGrid>
                <a:gridCol w="1553530"/>
                <a:gridCol w="1553530"/>
              </a:tblGrid>
              <a:tr h="370840">
                <a:tc>
                  <a:txBody>
                    <a:bodyPr/>
                    <a:lstStyle/>
                    <a:p>
                      <a:pPr algn="ctr"/>
                      <a:r>
                        <a:rPr lang="zh-CN" altLang="en-US" b="0" dirty="0" smtClean="0"/>
                        <a:t>参数</a:t>
                      </a:r>
                      <a:endParaRPr lang="zh-CN" altLang="en-US" b="0" dirty="0"/>
                    </a:p>
                  </a:txBody>
                  <a:tcPr/>
                </a:tc>
                <a:tc>
                  <a:txBody>
                    <a:bodyPr/>
                    <a:lstStyle/>
                    <a:p>
                      <a:pPr algn="ctr"/>
                      <a:r>
                        <a:rPr lang="zh-CN" altLang="en-US" b="0" dirty="0" smtClean="0"/>
                        <a:t>数值</a:t>
                      </a:r>
                      <a:endParaRPr lang="zh-CN" altLang="en-US" b="0" dirty="0"/>
                    </a:p>
                  </a:txBody>
                  <a:tcPr/>
                </a:tc>
              </a:tr>
              <a:tr h="370840">
                <a:tc>
                  <a:txBody>
                    <a:bodyPr/>
                    <a:lstStyle/>
                    <a:p>
                      <a:pPr algn="ctr"/>
                      <a:r>
                        <a:rPr lang="zh-CN" altLang="en-US" b="0" dirty="0" smtClean="0"/>
                        <a:t>射频功率</a:t>
                      </a:r>
                      <a:endParaRPr lang="zh-CN" altLang="en-US" b="0" dirty="0"/>
                    </a:p>
                  </a:txBody>
                  <a:tcPr/>
                </a:tc>
                <a:tc>
                  <a:txBody>
                    <a:bodyPr/>
                    <a:lstStyle/>
                    <a:p>
                      <a:pPr algn="ctr"/>
                      <a:r>
                        <a:rPr lang="en-US" altLang="zh-CN" b="0" dirty="0" smtClean="0"/>
                        <a:t>40 W</a:t>
                      </a:r>
                      <a:endParaRPr lang="zh-CN" altLang="en-US" b="0" dirty="0"/>
                    </a:p>
                  </a:txBody>
                  <a:tcPr/>
                </a:tc>
              </a:tr>
              <a:tr h="370840">
                <a:tc>
                  <a:txBody>
                    <a:bodyPr/>
                    <a:lstStyle/>
                    <a:p>
                      <a:pPr algn="ctr"/>
                      <a:r>
                        <a:rPr lang="en-US" altLang="zh-CN" b="0" dirty="0" smtClean="0"/>
                        <a:t>He</a:t>
                      </a:r>
                      <a:endParaRPr lang="zh-CN" altLang="en-US" b="0" dirty="0"/>
                    </a:p>
                  </a:txBody>
                  <a:tcPr/>
                </a:tc>
                <a:tc>
                  <a:txBody>
                    <a:bodyPr/>
                    <a:lstStyle/>
                    <a:p>
                      <a:pPr algn="ctr"/>
                      <a:r>
                        <a:rPr lang="en-US" altLang="zh-CN" b="0" dirty="0" smtClean="0"/>
                        <a:t>2 SLM</a:t>
                      </a:r>
                    </a:p>
                  </a:txBody>
                  <a:tcPr/>
                </a:tc>
              </a:tr>
              <a:tr h="370840">
                <a:tc>
                  <a:txBody>
                    <a:bodyPr/>
                    <a:lstStyle/>
                    <a:p>
                      <a:pPr algn="ctr"/>
                      <a:r>
                        <a:rPr lang="en-US" altLang="zh-CN" b="0" dirty="0" smtClean="0"/>
                        <a:t>CF4</a:t>
                      </a:r>
                      <a:endParaRPr lang="zh-CN" altLang="en-US" b="0" dirty="0"/>
                    </a:p>
                  </a:txBody>
                  <a:tcPr/>
                </a:tc>
                <a:tc>
                  <a:txBody>
                    <a:bodyPr/>
                    <a:lstStyle/>
                    <a:p>
                      <a:pPr algn="ctr"/>
                      <a:r>
                        <a:rPr lang="en-US" altLang="zh-CN" b="0" dirty="0" smtClean="0"/>
                        <a:t>10 </a:t>
                      </a:r>
                      <a:r>
                        <a:rPr lang="en-US" altLang="zh-CN" b="0" dirty="0" err="1" smtClean="0"/>
                        <a:t>sccm</a:t>
                      </a:r>
                      <a:endParaRPr lang="zh-CN" altLang="en-US" b="0" dirty="0"/>
                    </a:p>
                  </a:txBody>
                  <a:tcPr/>
                </a:tc>
              </a:tr>
              <a:tr h="370840">
                <a:tc>
                  <a:txBody>
                    <a:bodyPr/>
                    <a:lstStyle/>
                    <a:p>
                      <a:pPr algn="ctr"/>
                      <a:r>
                        <a:rPr lang="en-US" altLang="zh-CN" b="0" dirty="0" smtClean="0"/>
                        <a:t>O2</a:t>
                      </a:r>
                      <a:endParaRPr lang="zh-CN" altLang="en-US" b="0" dirty="0"/>
                    </a:p>
                  </a:txBody>
                  <a:tcPr/>
                </a:tc>
                <a:tc>
                  <a:txBody>
                    <a:bodyPr/>
                    <a:lstStyle/>
                    <a:p>
                      <a:pPr algn="ctr"/>
                      <a:r>
                        <a:rPr lang="en-US" altLang="zh-CN" b="0" dirty="0" smtClean="0"/>
                        <a:t>1 </a:t>
                      </a:r>
                      <a:r>
                        <a:rPr lang="en-US" altLang="zh-CN" b="0" dirty="0" err="1" smtClean="0"/>
                        <a:t>sccm</a:t>
                      </a:r>
                      <a:endParaRPr lang="zh-CN" altLang="en-US" b="0" dirty="0"/>
                    </a:p>
                  </a:txBody>
                  <a:tcPr/>
                </a:tc>
              </a:tr>
              <a:tr h="370840">
                <a:tc>
                  <a:txBody>
                    <a:bodyPr/>
                    <a:lstStyle/>
                    <a:p>
                      <a:pPr algn="ctr"/>
                      <a:r>
                        <a:rPr lang="zh-CN" altLang="en-US" b="0" dirty="0" smtClean="0"/>
                        <a:t>加工距离</a:t>
                      </a:r>
                      <a:endParaRPr lang="zh-CN" altLang="en-US" b="0" dirty="0"/>
                    </a:p>
                  </a:txBody>
                  <a:tcPr/>
                </a:tc>
                <a:tc>
                  <a:txBody>
                    <a:bodyPr/>
                    <a:lstStyle/>
                    <a:p>
                      <a:pPr algn="ctr"/>
                      <a:r>
                        <a:rPr lang="en-US" altLang="zh-CN" b="0" dirty="0" smtClean="0"/>
                        <a:t>7 mm</a:t>
                      </a:r>
                      <a:endParaRPr lang="zh-CN" altLang="en-US" b="0" dirty="0"/>
                    </a:p>
                  </a:txBody>
                  <a:tcPr/>
                </a:tc>
              </a:tr>
              <a:tr h="370840">
                <a:tc>
                  <a:txBody>
                    <a:bodyPr/>
                    <a:lstStyle/>
                    <a:p>
                      <a:pPr algn="ctr"/>
                      <a:r>
                        <a:rPr lang="zh-CN" altLang="en-US" b="0" dirty="0" smtClean="0"/>
                        <a:t>加工间隔</a:t>
                      </a:r>
                      <a:endParaRPr lang="zh-CN" altLang="en-US" b="0" dirty="0"/>
                    </a:p>
                  </a:txBody>
                  <a:tcPr/>
                </a:tc>
                <a:tc>
                  <a:txBody>
                    <a:bodyPr/>
                    <a:lstStyle/>
                    <a:p>
                      <a:pPr algn="ctr"/>
                      <a:r>
                        <a:rPr lang="en-US" altLang="zh-CN" b="0" dirty="0" smtClean="0"/>
                        <a:t>0.25mm</a:t>
                      </a:r>
                      <a:endParaRPr lang="zh-CN" altLang="en-US" b="0" dirty="0"/>
                    </a:p>
                  </a:txBody>
                  <a:tcPr/>
                </a:tc>
              </a:tr>
            </a:tbl>
          </a:graphicData>
        </a:graphic>
      </p:graphicFrame>
      <p:sp>
        <p:nvSpPr>
          <p:cNvPr id="9" name="TextBox 8"/>
          <p:cNvSpPr txBox="1"/>
          <p:nvPr/>
        </p:nvSpPr>
        <p:spPr>
          <a:xfrm>
            <a:off x="5520733" y="3640213"/>
            <a:ext cx="1338828" cy="369332"/>
          </a:xfrm>
          <a:prstGeom prst="rect">
            <a:avLst/>
          </a:prstGeom>
          <a:noFill/>
        </p:spPr>
        <p:txBody>
          <a:bodyPr wrap="none" rtlCol="0">
            <a:spAutoFit/>
          </a:bodyPr>
          <a:lstStyle/>
          <a:p>
            <a:r>
              <a:rPr lang="zh-CN" altLang="en-US" dirty="0" smtClean="0"/>
              <a:t>去除量预测</a:t>
            </a:r>
            <a:endParaRPr lang="zh-CN" altLang="en-US" dirty="0"/>
          </a:p>
        </p:txBody>
      </p:sp>
    </p:spTree>
    <p:extLst>
      <p:ext uri="{BB962C8B-B14F-4D97-AF65-F5344CB8AC3E}">
        <p14:creationId xmlns:p14="http://schemas.microsoft.com/office/powerpoint/2010/main" val="23807517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772816"/>
            <a:ext cx="9144000"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p:txBody>
          <a:bodyPr anchor="ctr"/>
          <a:lstStyle/>
          <a:p>
            <a:r>
              <a:rPr lang="zh-CN" altLang="en-US" dirty="0" smtClean="0">
                <a:solidFill>
                  <a:schemeClr val="bg1"/>
                </a:solidFill>
                <a:latin typeface="黑体" panose="02010609060101010101" pitchFamily="49" charset="-122"/>
                <a:ea typeface="黑体" panose="02010609060101010101" pitchFamily="49" charset="-122"/>
              </a:rPr>
              <a:t>研究结论与展望</a:t>
            </a:r>
            <a:endParaRPr lang="zh-CN" altLang="en-US" dirty="0">
              <a:solidFill>
                <a:schemeClr val="bg1"/>
              </a:solidFill>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69703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792"/>
            <a:ext cx="8229600" cy="1143000"/>
          </a:xfrm>
        </p:spPr>
        <p:txBody>
          <a:bodyPr/>
          <a:lstStyle/>
          <a:p>
            <a:r>
              <a:rPr lang="zh-CN" altLang="en-US" dirty="0" smtClean="0"/>
              <a:t>结论</a:t>
            </a:r>
            <a:endParaRPr lang="en-US" altLang="zh-CN" dirty="0"/>
          </a:p>
        </p:txBody>
      </p:sp>
      <p:sp>
        <p:nvSpPr>
          <p:cNvPr id="3" name="TextBox 2"/>
          <p:cNvSpPr txBox="1"/>
          <p:nvPr/>
        </p:nvSpPr>
        <p:spPr>
          <a:xfrm>
            <a:off x="1340768" y="1823393"/>
            <a:ext cx="6624736" cy="3416320"/>
          </a:xfrm>
          <a:prstGeom prst="rect">
            <a:avLst/>
          </a:prstGeom>
          <a:noFill/>
        </p:spPr>
        <p:txBody>
          <a:bodyPr wrap="square" rtlCol="0">
            <a:spAutoFit/>
          </a:bodyPr>
          <a:lstStyle/>
          <a:p>
            <a:r>
              <a:rPr lang="zh-CN" altLang="en-US" dirty="0" smtClean="0"/>
              <a:t>（</a:t>
            </a:r>
            <a:r>
              <a:rPr lang="en-US" altLang="zh-CN" dirty="0" smtClean="0"/>
              <a:t>1</a:t>
            </a:r>
            <a:r>
              <a:rPr lang="zh-CN" altLang="zh-CN" dirty="0"/>
              <a:t>）搭建了大气等离子体加工实验平台，着重设计和改进了一种同轴式电容耦合等离子体</a:t>
            </a:r>
            <a:r>
              <a:rPr lang="zh-CN" altLang="zh-CN" dirty="0" smtClean="0"/>
              <a:t>发生器</a:t>
            </a:r>
            <a:r>
              <a:rPr lang="zh-CN" altLang="en-US" dirty="0" smtClean="0"/>
              <a:t>。</a:t>
            </a:r>
            <a:endParaRPr lang="zh-CN" altLang="zh-CN" dirty="0"/>
          </a:p>
          <a:p>
            <a:endParaRPr lang="en-US" altLang="zh-CN" dirty="0" smtClean="0"/>
          </a:p>
          <a:p>
            <a:r>
              <a:rPr lang="zh-CN" altLang="zh-CN" dirty="0" smtClean="0"/>
              <a:t>（</a:t>
            </a:r>
            <a:r>
              <a:rPr lang="en-US" altLang="zh-CN" dirty="0"/>
              <a:t>2</a:t>
            </a:r>
            <a:r>
              <a:rPr lang="zh-CN" altLang="zh-CN" dirty="0"/>
              <a:t>）设计完成了工艺参数研究实验，以提高加工效率和降低沉积效果为目标优化选择了工艺参数；建立了等离子体内部反应简化模型</a:t>
            </a:r>
            <a:r>
              <a:rPr lang="zh-CN" altLang="zh-CN" dirty="0" smtClean="0"/>
              <a:t>，解释</a:t>
            </a:r>
            <a:r>
              <a:rPr lang="zh-CN" altLang="zh-CN" dirty="0"/>
              <a:t>了实验中存在的沉积与去除效果变化规律</a:t>
            </a:r>
            <a:r>
              <a:rPr lang="zh-CN" altLang="zh-CN" dirty="0" smtClean="0"/>
              <a:t>，改善</a:t>
            </a:r>
            <a:r>
              <a:rPr lang="zh-CN" altLang="zh-CN" dirty="0"/>
              <a:t>加工效果。</a:t>
            </a:r>
          </a:p>
          <a:p>
            <a:endParaRPr lang="en-US" altLang="zh-CN" dirty="0" smtClean="0"/>
          </a:p>
          <a:p>
            <a:r>
              <a:rPr lang="zh-CN" altLang="zh-CN" dirty="0" smtClean="0"/>
              <a:t>（</a:t>
            </a:r>
            <a:r>
              <a:rPr lang="en-US" altLang="zh-CN" dirty="0"/>
              <a:t>3</a:t>
            </a:r>
            <a:r>
              <a:rPr lang="zh-CN" altLang="zh-CN" dirty="0"/>
              <a:t>）分析编写</a:t>
            </a:r>
            <a:r>
              <a:rPr lang="zh-CN" altLang="zh-CN" dirty="0" smtClean="0"/>
              <a:t>了解</a:t>
            </a:r>
            <a:r>
              <a:rPr lang="zh-CN" altLang="zh-CN" dirty="0"/>
              <a:t>卷积算法程序，建立了从仿真、计算到实际加工的程序过程；在此基础上研究了驻留点对加工效果影响、单位时间单点去除轮廓拟合函数，并最终完成了实际加工实验</a:t>
            </a:r>
            <a:r>
              <a:rPr lang="zh-CN" altLang="zh-CN" dirty="0" smtClean="0"/>
              <a:t>验证</a:t>
            </a:r>
            <a:r>
              <a:rPr lang="zh-CN" altLang="en-US" dirty="0"/>
              <a:t>实现</a:t>
            </a:r>
            <a:r>
              <a:rPr lang="zh-CN" altLang="zh-CN" dirty="0" smtClean="0"/>
              <a:t>等离子体</a:t>
            </a:r>
            <a:r>
              <a:rPr lang="zh-CN" altLang="zh-CN" dirty="0"/>
              <a:t>射流</a:t>
            </a:r>
            <a:r>
              <a:rPr lang="zh-CN" altLang="zh-CN" dirty="0" smtClean="0"/>
              <a:t>加工良好</a:t>
            </a:r>
            <a:r>
              <a:rPr lang="zh-CN" altLang="zh-CN" dirty="0"/>
              <a:t>的定量去除能力。</a:t>
            </a:r>
          </a:p>
        </p:txBody>
      </p:sp>
    </p:spTree>
    <p:extLst>
      <p:ext uri="{BB962C8B-B14F-4D97-AF65-F5344CB8AC3E}">
        <p14:creationId xmlns:p14="http://schemas.microsoft.com/office/powerpoint/2010/main" val="1889973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展望</a:t>
            </a:r>
            <a:endParaRPr lang="zh-CN" altLang="en-US" dirty="0"/>
          </a:p>
        </p:txBody>
      </p:sp>
      <p:sp>
        <p:nvSpPr>
          <p:cNvPr id="4" name="TextBox 3"/>
          <p:cNvSpPr txBox="1"/>
          <p:nvPr/>
        </p:nvSpPr>
        <p:spPr>
          <a:xfrm>
            <a:off x="1403648" y="1850013"/>
            <a:ext cx="6408712" cy="3416320"/>
          </a:xfrm>
          <a:prstGeom prst="rect">
            <a:avLst/>
          </a:prstGeom>
          <a:noFill/>
        </p:spPr>
        <p:txBody>
          <a:bodyPr wrap="square" rtlCol="0">
            <a:spAutoFit/>
          </a:bodyPr>
          <a:lstStyle/>
          <a:p>
            <a:r>
              <a:rPr lang="zh-CN" altLang="zh-CN" dirty="0"/>
              <a:t>（</a:t>
            </a:r>
            <a:r>
              <a:rPr lang="en-US" altLang="zh-CN" dirty="0"/>
              <a:t>1</a:t>
            </a:r>
            <a:r>
              <a:rPr lang="zh-CN" altLang="zh-CN" dirty="0"/>
              <a:t>）单点去除轮廓上各点深度与加工时间之间精确函数对应关系需要在更高的加工水平和检测水平基础上进一步发掘，从而从原理上精确预测去除量</a:t>
            </a:r>
            <a:r>
              <a:rPr lang="zh-CN" altLang="zh-CN" dirty="0" smtClean="0"/>
              <a:t>。</a:t>
            </a:r>
            <a:endParaRPr lang="en-US" altLang="zh-CN" dirty="0" smtClean="0"/>
          </a:p>
          <a:p>
            <a:endParaRPr lang="zh-CN" altLang="zh-CN" dirty="0"/>
          </a:p>
          <a:p>
            <a:r>
              <a:rPr lang="zh-CN" altLang="zh-CN" dirty="0"/>
              <a:t>（</a:t>
            </a:r>
            <a:r>
              <a:rPr lang="en-US" altLang="zh-CN" dirty="0"/>
              <a:t>2</a:t>
            </a:r>
            <a:r>
              <a:rPr lang="zh-CN" altLang="zh-CN" dirty="0"/>
              <a:t>）对于复杂曲面表面上不同曲率部分对于等离子体射流加工效果的影响需要从驻留时间计算中引入误差和实际加工中对流场影响两方面深入探讨</a:t>
            </a:r>
            <a:r>
              <a:rPr lang="zh-CN" altLang="zh-CN" dirty="0" smtClean="0"/>
              <a:t>。</a:t>
            </a:r>
            <a:endParaRPr lang="en-US" altLang="zh-CN" dirty="0" smtClean="0"/>
          </a:p>
          <a:p>
            <a:endParaRPr lang="zh-CN" altLang="zh-CN" dirty="0"/>
          </a:p>
          <a:p>
            <a:r>
              <a:rPr lang="zh-CN" altLang="zh-CN" dirty="0"/>
              <a:t>（</a:t>
            </a:r>
            <a:r>
              <a:rPr lang="en-US" altLang="zh-CN" dirty="0"/>
              <a:t>3</a:t>
            </a:r>
            <a:r>
              <a:rPr lang="zh-CN" altLang="zh-CN" dirty="0"/>
              <a:t>）加工中引起的沉积缺陷虽可通过调整工艺参数减弱，但从原理上看绝对去除并不可行，如何在加工后进行表面沉积清洗有待进一步</a:t>
            </a:r>
            <a:r>
              <a:rPr lang="zh-CN" altLang="zh-CN" dirty="0" smtClean="0"/>
              <a:t>研究</a:t>
            </a:r>
            <a:r>
              <a:rPr lang="zh-CN" altLang="en-US" dirty="0" smtClean="0"/>
              <a:t>。</a:t>
            </a:r>
            <a:endParaRPr lang="zh-CN" altLang="zh-CN" dirty="0"/>
          </a:p>
          <a:p>
            <a:endParaRPr lang="zh-CN" altLang="en-US" dirty="0"/>
          </a:p>
        </p:txBody>
      </p:sp>
    </p:spTree>
    <p:extLst>
      <p:ext uri="{BB962C8B-B14F-4D97-AF65-F5344CB8AC3E}">
        <p14:creationId xmlns:p14="http://schemas.microsoft.com/office/powerpoint/2010/main" val="12793220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chor="ctr"/>
          <a:lstStyle/>
          <a:p>
            <a:r>
              <a:rPr lang="zh-CN" altLang="en-US" dirty="0" smtClean="0">
                <a:latin typeface="黑体" panose="02010609060101010101" pitchFamily="49" charset="-122"/>
                <a:ea typeface="黑体" panose="02010609060101010101" pitchFamily="49" charset="-122"/>
              </a:rPr>
              <a:t>谢  谢 </a:t>
            </a:r>
            <a:r>
              <a:rPr lang="en-US" altLang="zh-CN"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704400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参考文献</a:t>
            </a:r>
          </a:p>
        </p:txBody>
      </p:sp>
      <p:sp>
        <p:nvSpPr>
          <p:cNvPr id="3" name="内容占位符 2"/>
          <p:cNvSpPr>
            <a:spLocks noGrp="1"/>
          </p:cNvSpPr>
          <p:nvPr>
            <p:ph idx="1"/>
          </p:nvPr>
        </p:nvSpPr>
        <p:spPr/>
        <p:txBody>
          <a:bodyPr>
            <a:normAutofit/>
          </a:bodyPr>
          <a:lstStyle/>
          <a:p>
            <a:pPr marL="180975" indent="-180975">
              <a:buNone/>
            </a:pPr>
            <a:r>
              <a:rPr lang="en-US" altLang="zh-CN" sz="1200" dirty="0" smtClean="0">
                <a:latin typeface="Times New Roman" panose="02020603050405020304" pitchFamily="18" charset="0"/>
                <a:cs typeface="Times New Roman" panose="02020603050405020304" pitchFamily="18" charset="0"/>
              </a:rPr>
              <a:t>[1] </a:t>
            </a:r>
            <a:r>
              <a:rPr lang="en-US" altLang="zh-CN" sz="1200" dirty="0" err="1" smtClean="0">
                <a:latin typeface="+mj-lt"/>
                <a:cs typeface="Times New Roman" panose="02020603050405020304" pitchFamily="18" charset="0"/>
              </a:rPr>
              <a:t>Subrahmanyan</a:t>
            </a:r>
            <a:r>
              <a:rPr lang="en-US" altLang="zh-CN" sz="1200" dirty="0" smtClean="0">
                <a:latin typeface="+mj-lt"/>
                <a:cs typeface="Times New Roman" panose="02020603050405020304" pitchFamily="18" charset="0"/>
              </a:rPr>
              <a:t> </a:t>
            </a:r>
            <a:r>
              <a:rPr lang="en-US" altLang="zh-CN" sz="1200" dirty="0">
                <a:latin typeface="+mj-lt"/>
                <a:cs typeface="Times New Roman" panose="02020603050405020304" pitchFamily="18" charset="0"/>
              </a:rPr>
              <a:t>P K, </a:t>
            </a:r>
            <a:r>
              <a:rPr lang="en-US" altLang="zh-CN" sz="1200" dirty="0" err="1">
                <a:latin typeface="+mj-lt"/>
                <a:cs typeface="Times New Roman" panose="02020603050405020304" pitchFamily="18" charset="0"/>
              </a:rPr>
              <a:t>Gardopée</a:t>
            </a:r>
            <a:r>
              <a:rPr lang="en-US" altLang="zh-CN" sz="1200" dirty="0">
                <a:latin typeface="+mj-lt"/>
                <a:cs typeface="Times New Roman" panose="02020603050405020304" pitchFamily="18" charset="0"/>
              </a:rPr>
              <a:t> G. Reactive atom plasma (RAP) processing of mirrors for </a:t>
            </a:r>
            <a:r>
              <a:rPr lang="en-US" altLang="zh-CN" sz="1200" dirty="0" smtClean="0">
                <a:latin typeface="+mj-lt"/>
                <a:cs typeface="Times New Roman" panose="02020603050405020304" pitchFamily="18" charset="0"/>
              </a:rPr>
              <a:t>astronomy[C]. Astronomical </a:t>
            </a:r>
            <a:r>
              <a:rPr lang="en-US" altLang="zh-CN" sz="1200" dirty="0">
                <a:latin typeface="+mj-lt"/>
                <a:cs typeface="Times New Roman" panose="02020603050405020304" pitchFamily="18" charset="0"/>
              </a:rPr>
              <a:t>Telescopes and Instrumentation: Synergies Between Ground and Space. International Society for Optics and Photonics, 2008: 701809-701809-12</a:t>
            </a:r>
            <a:r>
              <a:rPr lang="en-US" altLang="zh-CN" sz="1200" dirty="0" smtClean="0">
                <a:latin typeface="+mj-lt"/>
                <a:cs typeface="Times New Roman" panose="02020603050405020304" pitchFamily="18" charset="0"/>
              </a:rPr>
              <a:t>.</a:t>
            </a:r>
          </a:p>
          <a:p>
            <a:pPr marL="180975" indent="-180975">
              <a:buNone/>
            </a:pPr>
            <a:r>
              <a:rPr lang="en-US" altLang="zh-CN" sz="1200" dirty="0" smtClean="0"/>
              <a:t>[2]Mori </a:t>
            </a:r>
            <a:r>
              <a:rPr lang="en-US" altLang="zh-CN" sz="1200" dirty="0"/>
              <a:t>Y, Yamauchi Y, Yamamura K, et al. Development of plasma chemical vaporization machining and elastic emission machining systems for coherent x-ray optics[C]//International Symposium on Optical Science and Technology. International Society for Optics and Photonics, 2001: 30-42</a:t>
            </a:r>
            <a:r>
              <a:rPr lang="en-US" altLang="zh-CN" sz="1200" dirty="0" smtClean="0"/>
              <a:t>.</a:t>
            </a:r>
            <a:endParaRPr lang="en-US" altLang="zh-CN" sz="1200" dirty="0" smtClean="0"/>
          </a:p>
        </p:txBody>
      </p:sp>
    </p:spTree>
    <p:extLst>
      <p:ext uri="{BB962C8B-B14F-4D97-AF65-F5344CB8AC3E}">
        <p14:creationId xmlns:p14="http://schemas.microsoft.com/office/powerpoint/2010/main" val="563363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97768"/>
            <a:ext cx="8229600" cy="1143000"/>
          </a:xfrm>
        </p:spPr>
        <p:txBody>
          <a:bodyPr anchor="ctr"/>
          <a:lstStyle/>
          <a:p>
            <a:r>
              <a:rPr lang="zh-CN" altLang="en-US" dirty="0">
                <a:latin typeface="+mn-ea"/>
              </a:rPr>
              <a:t>研究意义及背景</a:t>
            </a:r>
            <a:endParaRPr lang="zh-CN" altLang="en-US" dirty="0"/>
          </a:p>
        </p:txBody>
      </p:sp>
      <p:graphicFrame>
        <p:nvGraphicFramePr>
          <p:cNvPr id="5" name="内容占位符 4"/>
          <p:cNvGraphicFramePr>
            <a:graphicFrameLocks noGrp="1"/>
          </p:cNvGraphicFramePr>
          <p:nvPr>
            <p:ph sz="half" idx="1"/>
            <p:extLst>
              <p:ext uri="{D42A27DB-BD31-4B8C-83A1-F6EECF244321}">
                <p14:modId xmlns:p14="http://schemas.microsoft.com/office/powerpoint/2010/main" val="80011839"/>
              </p:ext>
            </p:extLst>
          </p:nvPr>
        </p:nvGraphicFramePr>
        <p:xfrm>
          <a:off x="457200" y="1600200"/>
          <a:ext cx="4038600" cy="2628900"/>
        </p:xfrm>
        <a:graphic>
          <a:graphicData uri="http://schemas.openxmlformats.org/drawingml/2006/table">
            <a:tbl>
              <a:tblPr firstRow="1" bandRow="1">
                <a:tableStyleId>{5C22544A-7EE6-4342-B048-85BDC9FD1C3A}</a:tableStyleId>
              </a:tblPr>
              <a:tblGrid>
                <a:gridCol w="2019300"/>
                <a:gridCol w="2019300"/>
              </a:tblGrid>
              <a:tr h="298963">
                <a:tc>
                  <a:txBody>
                    <a:bodyPr/>
                    <a:lstStyle/>
                    <a:p>
                      <a:pPr algn="ctr"/>
                      <a:r>
                        <a:rPr lang="zh-CN" altLang="en-US" dirty="0" smtClean="0"/>
                        <a:t>元件</a:t>
                      </a:r>
                      <a:endParaRPr lang="zh-CN" altLang="en-US" dirty="0"/>
                    </a:p>
                  </a:txBody>
                  <a:tcPr/>
                </a:tc>
                <a:tc>
                  <a:txBody>
                    <a:bodyPr/>
                    <a:lstStyle/>
                    <a:p>
                      <a:pPr algn="ctr"/>
                      <a:r>
                        <a:rPr lang="zh-CN" altLang="en-US" dirty="0" smtClean="0"/>
                        <a:t>数量</a:t>
                      </a:r>
                      <a:endParaRPr lang="zh-CN" altLang="en-US" dirty="0"/>
                    </a:p>
                  </a:txBody>
                  <a:tcP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放大板</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3072</a:t>
                      </a:r>
                      <a:endParaRPr lang="zh-CN" sz="1600" b="0" kern="100" dirty="0">
                        <a:effectLst/>
                        <a:latin typeface="宋体" pitchFamily="2" charset="-122"/>
                        <a:ea typeface="宋体" pitchFamily="2" charset="-122"/>
                        <a:cs typeface="Times New Roman"/>
                      </a:endParaRPr>
                    </a:p>
                  </a:txBody>
                  <a:tcPr marL="68569" marR="68569" marT="0" marB="0" anchor="ct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发射镜及偏振片</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1600</a:t>
                      </a:r>
                      <a:endParaRPr lang="zh-CN" sz="1600" b="0" kern="100" dirty="0">
                        <a:effectLst/>
                        <a:latin typeface="宋体" pitchFamily="2" charset="-122"/>
                        <a:ea typeface="宋体" pitchFamily="2" charset="-122"/>
                        <a:cs typeface="Times New Roman"/>
                      </a:endParaRPr>
                    </a:p>
                  </a:txBody>
                  <a:tcPr marL="68569" marR="68569" marT="0" marB="0" anchor="ct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观察镜及镜头</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1728</a:t>
                      </a:r>
                      <a:endParaRPr lang="zh-CN" sz="1600" b="0" kern="100" dirty="0">
                        <a:effectLst/>
                        <a:latin typeface="宋体" pitchFamily="2" charset="-122"/>
                        <a:ea typeface="宋体" pitchFamily="2" charset="-122"/>
                        <a:cs typeface="Times New Roman"/>
                      </a:endParaRPr>
                    </a:p>
                  </a:txBody>
                  <a:tcPr marL="68569" marR="68569" marT="0" marB="0" anchor="ct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晶体</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576</a:t>
                      </a:r>
                      <a:endParaRPr lang="zh-CN" sz="1600" b="0" kern="100" dirty="0">
                        <a:effectLst/>
                        <a:latin typeface="宋体" pitchFamily="2" charset="-122"/>
                        <a:ea typeface="宋体" pitchFamily="2" charset="-122"/>
                        <a:cs typeface="Times New Roman"/>
                      </a:endParaRPr>
                    </a:p>
                  </a:txBody>
                  <a:tcPr marL="68569" marR="68569" marT="0" marB="0" anchor="ct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光栅</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192</a:t>
                      </a:r>
                      <a:endParaRPr lang="zh-CN" sz="1600" b="0" kern="100" dirty="0">
                        <a:effectLst/>
                        <a:latin typeface="宋体" pitchFamily="2" charset="-122"/>
                        <a:ea typeface="宋体" pitchFamily="2" charset="-122"/>
                        <a:cs typeface="Times New Roman"/>
                      </a:endParaRPr>
                    </a:p>
                  </a:txBody>
                  <a:tcPr marL="68569" marR="68569" marT="0" marB="0" anchor="ctr"/>
                </a:tc>
              </a:tr>
              <a:tr h="298963">
                <a:tc>
                  <a:txBody>
                    <a:bodyPr/>
                    <a:lstStyle/>
                    <a:p>
                      <a:pPr indent="127000" algn="ctr">
                        <a:lnSpc>
                          <a:spcPct val="125000"/>
                        </a:lnSpc>
                        <a:spcAft>
                          <a:spcPts val="0"/>
                        </a:spcAft>
                      </a:pPr>
                      <a:r>
                        <a:rPr lang="zh-CN" sz="1600" b="0" kern="100" dirty="0">
                          <a:effectLst/>
                          <a:latin typeface="宋体" pitchFamily="2" charset="-122"/>
                          <a:ea typeface="宋体" pitchFamily="2" charset="-122"/>
                        </a:rPr>
                        <a:t>碎片护罩</a:t>
                      </a:r>
                      <a:endParaRPr lang="zh-CN" sz="1600" b="0" kern="100" dirty="0">
                        <a:effectLst/>
                        <a:latin typeface="宋体" pitchFamily="2" charset="-122"/>
                        <a:ea typeface="宋体" pitchFamily="2" charset="-122"/>
                        <a:cs typeface="Times New Roman"/>
                      </a:endParaRPr>
                    </a:p>
                  </a:txBody>
                  <a:tcPr marL="68569" marR="68569" marT="0" marB="0" anchor="ctr"/>
                </a:tc>
                <a:tc>
                  <a:txBody>
                    <a:bodyPr/>
                    <a:lstStyle/>
                    <a:p>
                      <a:pPr indent="127000" algn="ctr">
                        <a:lnSpc>
                          <a:spcPct val="125000"/>
                        </a:lnSpc>
                        <a:spcAft>
                          <a:spcPts val="0"/>
                        </a:spcAft>
                      </a:pPr>
                      <a:r>
                        <a:rPr lang="en-US" sz="1600" b="0" kern="100" dirty="0">
                          <a:effectLst/>
                          <a:latin typeface="宋体" pitchFamily="2" charset="-122"/>
                          <a:ea typeface="宋体" pitchFamily="2" charset="-122"/>
                        </a:rPr>
                        <a:t>192</a:t>
                      </a:r>
                      <a:endParaRPr lang="zh-CN" sz="1600" b="0" kern="100" dirty="0">
                        <a:effectLst/>
                        <a:latin typeface="宋体" pitchFamily="2" charset="-122"/>
                        <a:ea typeface="宋体" pitchFamily="2" charset="-122"/>
                        <a:cs typeface="Times New Roman"/>
                      </a:endParaRPr>
                    </a:p>
                  </a:txBody>
                  <a:tcPr marL="68569" marR="68569" marT="0" marB="0" anchor="ctr"/>
                </a:tc>
              </a:tr>
              <a:tr h="312120">
                <a:tc gridSpan="2">
                  <a:txBody>
                    <a:bodyPr/>
                    <a:lstStyle/>
                    <a:p>
                      <a:pPr indent="127000" algn="ctr">
                        <a:lnSpc>
                          <a:spcPct val="125000"/>
                        </a:lnSpc>
                        <a:spcAft>
                          <a:spcPts val="0"/>
                        </a:spcAft>
                      </a:pPr>
                      <a:r>
                        <a:rPr lang="zh-CN" altLang="zh-CN" sz="1800" b="0" kern="100" dirty="0" smtClean="0">
                          <a:effectLst/>
                          <a:latin typeface="宋体" pitchFamily="2" charset="-122"/>
                          <a:ea typeface="宋体" pitchFamily="2" charset="-122"/>
                        </a:rPr>
                        <a:t>合计：</a:t>
                      </a:r>
                      <a:r>
                        <a:rPr lang="en-US" altLang="zh-CN" sz="1800" b="0" kern="100" dirty="0" smtClean="0">
                          <a:effectLst/>
                          <a:latin typeface="宋体" pitchFamily="2" charset="-122"/>
                          <a:ea typeface="宋体" pitchFamily="2" charset="-122"/>
                        </a:rPr>
                        <a:t>7360</a:t>
                      </a:r>
                      <a:endParaRPr lang="zh-CN" altLang="zh-CN" sz="1800" b="0" kern="100" dirty="0">
                        <a:effectLst/>
                        <a:latin typeface="宋体" pitchFamily="2" charset="-122"/>
                        <a:ea typeface="宋体" pitchFamily="2" charset="-122"/>
                        <a:cs typeface="Times New Roman"/>
                      </a:endParaRPr>
                    </a:p>
                  </a:txBody>
                  <a:tcPr/>
                </a:tc>
                <a:tc hMerge="1">
                  <a:txBody>
                    <a:bodyPr/>
                    <a:lstStyle/>
                    <a:p>
                      <a:endParaRPr lang="zh-CN" altLang="en-US" dirty="0"/>
                    </a:p>
                  </a:txBody>
                  <a:tcPr/>
                </a:tc>
              </a:tr>
            </a:tbl>
          </a:graphicData>
        </a:graphic>
      </p:graphicFrame>
      <p:graphicFrame>
        <p:nvGraphicFramePr>
          <p:cNvPr id="7" name="内容占位符 6"/>
          <p:cNvGraphicFramePr>
            <a:graphicFrameLocks noGrp="1"/>
          </p:cNvGraphicFramePr>
          <p:nvPr>
            <p:ph sz="half" idx="2"/>
            <p:extLst>
              <p:ext uri="{D42A27DB-BD31-4B8C-83A1-F6EECF244321}">
                <p14:modId xmlns:p14="http://schemas.microsoft.com/office/powerpoint/2010/main" val="1201904265"/>
              </p:ext>
            </p:extLst>
          </p:nvPr>
        </p:nvGraphicFramePr>
        <p:xfrm>
          <a:off x="4694684" y="1600201"/>
          <a:ext cx="4038600" cy="2188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153067293"/>
              </p:ext>
            </p:extLst>
          </p:nvPr>
        </p:nvGraphicFramePr>
        <p:xfrm>
          <a:off x="467544" y="4437112"/>
          <a:ext cx="4032448" cy="1872210"/>
        </p:xfrm>
        <a:graphic>
          <a:graphicData uri="http://schemas.openxmlformats.org/drawingml/2006/table">
            <a:tbl>
              <a:tblPr firstRow="1" bandRow="1">
                <a:tableStyleId>{5C22544A-7EE6-4342-B048-85BDC9FD1C3A}</a:tableStyleId>
              </a:tblPr>
              <a:tblGrid>
                <a:gridCol w="2016224"/>
                <a:gridCol w="2016224"/>
              </a:tblGrid>
              <a:tr h="374442">
                <a:tc>
                  <a:txBody>
                    <a:bodyPr/>
                    <a:lstStyle/>
                    <a:p>
                      <a:pPr algn="ctr"/>
                      <a:r>
                        <a:rPr lang="zh-CN" altLang="en-US" dirty="0" smtClean="0"/>
                        <a:t>空间波长</a:t>
                      </a:r>
                      <a:endParaRPr lang="zh-CN" altLang="en-US" dirty="0"/>
                    </a:p>
                  </a:txBody>
                  <a:tcPr/>
                </a:tc>
                <a:tc>
                  <a:txBody>
                    <a:bodyPr/>
                    <a:lstStyle/>
                    <a:p>
                      <a:pPr algn="ctr"/>
                      <a:r>
                        <a:rPr lang="zh-CN" altLang="en-US" dirty="0" smtClean="0"/>
                        <a:t>表面粗糙度</a:t>
                      </a:r>
                      <a:endParaRPr lang="zh-CN" altLang="en-US" dirty="0"/>
                    </a:p>
                  </a:txBody>
                  <a:tcPr/>
                </a:tc>
              </a:tr>
              <a:tr h="3744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2.5e-3-3.0e-2</a:t>
                      </a:r>
                      <a:endParaRPr lang="zh-CN" altLang="en-US" sz="1800" dirty="0" smtClean="0">
                        <a:latin typeface="宋体" pitchFamily="2" charset="-122"/>
                        <a:ea typeface="宋体"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pv0.33</a:t>
                      </a:r>
                      <a:r>
                        <a:rPr lang="el-GR" altLang="zh-CN" sz="1800" dirty="0" smtClean="0">
                          <a:ea typeface="宋体" pitchFamily="2" charset="-122"/>
                        </a:rPr>
                        <a:t>λ</a:t>
                      </a:r>
                      <a:r>
                        <a:rPr lang="en-US" altLang="zh-CN" sz="1800" dirty="0" smtClean="0">
                          <a:latin typeface="宋体" pitchFamily="2" charset="-122"/>
                          <a:ea typeface="宋体" pitchFamily="2" charset="-122"/>
                        </a:rPr>
                        <a:t>(</a:t>
                      </a:r>
                      <a:r>
                        <a:rPr lang="el-GR" altLang="zh-CN" sz="1800" dirty="0" smtClean="0">
                          <a:ea typeface="宋体" pitchFamily="2" charset="-122"/>
                        </a:rPr>
                        <a:t>λ</a:t>
                      </a:r>
                      <a:r>
                        <a:rPr lang="en-US" altLang="zh-CN" sz="1800" dirty="0" smtClean="0">
                          <a:latin typeface="宋体" pitchFamily="2" charset="-122"/>
                          <a:ea typeface="宋体" pitchFamily="2" charset="-122"/>
                        </a:rPr>
                        <a:t>=633nm)</a:t>
                      </a:r>
                      <a:r>
                        <a:rPr lang="el-GR" altLang="zh-CN" sz="1800" dirty="0" smtClean="0">
                          <a:ea typeface="宋体" pitchFamily="2" charset="-122"/>
                        </a:rPr>
                        <a:t>  </a:t>
                      </a:r>
                      <a:endParaRPr lang="zh-CN" altLang="en-US" sz="1800" dirty="0" smtClean="0">
                        <a:latin typeface="宋体" pitchFamily="2" charset="-122"/>
                        <a:ea typeface="宋体" pitchFamily="2" charset="-122"/>
                      </a:endParaRPr>
                    </a:p>
                  </a:txBody>
                  <a:tcPr/>
                </a:tc>
              </a:tr>
              <a:tr h="3744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3.0e-2-0.4</a:t>
                      </a:r>
                      <a:endParaRPr lang="zh-CN" altLang="en-US" sz="1800" dirty="0" smtClean="0">
                        <a:latin typeface="宋体" pitchFamily="2" charset="-122"/>
                        <a:ea typeface="宋体"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Rq1.8nm</a:t>
                      </a:r>
                      <a:endParaRPr lang="zh-CN" altLang="en-US" sz="1800" dirty="0" smtClean="0">
                        <a:latin typeface="宋体" pitchFamily="2" charset="-122"/>
                        <a:ea typeface="宋体" pitchFamily="2" charset="-122"/>
                      </a:endParaRPr>
                    </a:p>
                  </a:txBody>
                  <a:tcPr/>
                </a:tc>
              </a:tr>
              <a:tr h="3744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0.4-8.3</a:t>
                      </a:r>
                      <a:endParaRPr lang="zh-CN" altLang="en-US" sz="1800" dirty="0" smtClean="0">
                        <a:latin typeface="宋体" pitchFamily="2" charset="-122"/>
                        <a:ea typeface="宋体"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Rq1.6nm</a:t>
                      </a:r>
                      <a:endParaRPr lang="zh-CN" altLang="en-US" sz="1800" dirty="0" smtClean="0">
                        <a:latin typeface="宋体" pitchFamily="2" charset="-122"/>
                        <a:ea typeface="宋体" pitchFamily="2" charset="-122"/>
                      </a:endParaRPr>
                    </a:p>
                  </a:txBody>
                  <a:tcPr/>
                </a:tc>
              </a:tr>
              <a:tr h="3744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8.3-100</a:t>
                      </a:r>
                      <a:endParaRPr lang="zh-CN" altLang="en-US" sz="1800" dirty="0" smtClean="0">
                        <a:latin typeface="宋体" pitchFamily="2" charset="-122"/>
                        <a:ea typeface="宋体"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宋体" pitchFamily="2" charset="-122"/>
                          <a:ea typeface="宋体" pitchFamily="2" charset="-122"/>
                        </a:rPr>
                        <a:t>Rq0.4nm</a:t>
                      </a:r>
                      <a:endParaRPr lang="zh-CN" altLang="en-US" sz="1800" dirty="0" smtClean="0">
                        <a:latin typeface="宋体" pitchFamily="2" charset="-122"/>
                        <a:ea typeface="宋体" pitchFamily="2" charset="-122"/>
                      </a:endParaRPr>
                    </a:p>
                  </a:txBody>
                  <a:tcPr/>
                </a:tc>
              </a:tr>
            </a:tbl>
          </a:graphicData>
        </a:graphic>
      </p:graphicFrame>
      <p:sp>
        <p:nvSpPr>
          <p:cNvPr id="9" name="矩形 8"/>
          <p:cNvSpPr/>
          <p:nvPr/>
        </p:nvSpPr>
        <p:spPr>
          <a:xfrm>
            <a:off x="4283968" y="5157192"/>
            <a:ext cx="4716016" cy="1015663"/>
          </a:xfrm>
          <a:prstGeom prst="rect">
            <a:avLst/>
          </a:prstGeom>
        </p:spPr>
        <p:txBody>
          <a:bodyPr wrap="square">
            <a:spAutoFit/>
          </a:bodyPr>
          <a:lstStyle/>
          <a:p>
            <a:pPr marL="274320" lvl="1" indent="0" fontAlgn="auto">
              <a:spcAft>
                <a:spcPts val="0"/>
              </a:spcAft>
              <a:buFont typeface="Arial" pitchFamily="34" charset="0"/>
              <a:buNone/>
              <a:defRPr/>
            </a:pPr>
            <a:r>
              <a:rPr lang="zh-CN" altLang="en-US" sz="2400" dirty="0"/>
              <a:t>从去除量控制角度分类</a:t>
            </a:r>
            <a:endParaRPr lang="en-US" altLang="zh-CN" sz="2400" dirty="0"/>
          </a:p>
          <a:p>
            <a:pPr lvl="1" indent="-182880" fontAlgn="auto">
              <a:spcAft>
                <a:spcPts val="0"/>
              </a:spcAft>
              <a:buFont typeface="Arial" pitchFamily="34" charset="0"/>
              <a:buChar char="•"/>
              <a:defRPr/>
            </a:pPr>
            <a:r>
              <a:rPr lang="zh-CN" altLang="en-US" dirty="0"/>
              <a:t>非确定性</a:t>
            </a:r>
            <a:r>
              <a:rPr lang="zh-CN" altLang="en-US" dirty="0" smtClean="0"/>
              <a:t>加工 </a:t>
            </a:r>
            <a:r>
              <a:rPr lang="zh-CN" altLang="en-US" dirty="0"/>
              <a:t>（</a:t>
            </a:r>
            <a:r>
              <a:rPr lang="en-US" altLang="zh-CN" dirty="0" smtClean="0"/>
              <a:t>non-deterministic process</a:t>
            </a:r>
            <a:r>
              <a:rPr lang="zh-CN" altLang="en-US" dirty="0" smtClean="0"/>
              <a:t>）</a:t>
            </a:r>
            <a:endParaRPr lang="en-US" altLang="zh-CN" dirty="0"/>
          </a:p>
          <a:p>
            <a:pPr lvl="1" indent="-182880" fontAlgn="auto">
              <a:spcAft>
                <a:spcPts val="0"/>
              </a:spcAft>
              <a:buFont typeface="Arial" pitchFamily="34" charset="0"/>
              <a:buChar char="•"/>
              <a:defRPr/>
            </a:pPr>
            <a:r>
              <a:rPr lang="zh-CN" altLang="en-US" b="1" dirty="0"/>
              <a:t>确定性</a:t>
            </a:r>
            <a:r>
              <a:rPr lang="zh-CN" altLang="en-US" b="1" dirty="0" smtClean="0"/>
              <a:t>加工 </a:t>
            </a:r>
            <a:r>
              <a:rPr lang="zh-CN" altLang="en-US" b="1" dirty="0"/>
              <a:t>（</a:t>
            </a:r>
            <a:r>
              <a:rPr lang="en-US" altLang="zh-CN" b="1" dirty="0" smtClean="0"/>
              <a:t>deterministic process</a:t>
            </a:r>
            <a:r>
              <a:rPr lang="zh-CN" altLang="en-US" b="1" dirty="0" smtClean="0"/>
              <a:t>）</a:t>
            </a:r>
            <a:endParaRPr lang="en-US" altLang="zh-CN" b="1" dirty="0"/>
          </a:p>
        </p:txBody>
      </p:sp>
      <p:sp>
        <p:nvSpPr>
          <p:cNvPr id="10" name="下箭头 9"/>
          <p:cNvSpPr/>
          <p:nvPr/>
        </p:nvSpPr>
        <p:spPr>
          <a:xfrm>
            <a:off x="6353944" y="4005064"/>
            <a:ext cx="720080" cy="86409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TextBox 2"/>
          <p:cNvSpPr txBox="1"/>
          <p:nvPr/>
        </p:nvSpPr>
        <p:spPr>
          <a:xfrm>
            <a:off x="1449333" y="1268760"/>
            <a:ext cx="2042547" cy="307777"/>
          </a:xfrm>
          <a:prstGeom prst="rect">
            <a:avLst/>
          </a:prstGeom>
          <a:noFill/>
        </p:spPr>
        <p:txBody>
          <a:bodyPr wrap="none" rtlCol="0">
            <a:spAutoFit/>
          </a:bodyPr>
          <a:lstStyle/>
          <a:p>
            <a:r>
              <a:rPr lang="en-US" altLang="zh-CN" sz="1400" dirty="0" smtClean="0"/>
              <a:t>NIF</a:t>
            </a:r>
            <a:r>
              <a:rPr lang="zh-CN" altLang="en-US" sz="1400" dirty="0" smtClean="0"/>
              <a:t>系统中光学元件</a:t>
            </a:r>
            <a:r>
              <a:rPr lang="zh-CN" altLang="en-US" sz="1400" dirty="0"/>
              <a:t>统计</a:t>
            </a:r>
          </a:p>
        </p:txBody>
      </p:sp>
      <p:sp>
        <p:nvSpPr>
          <p:cNvPr id="11" name="TextBox 10"/>
          <p:cNvSpPr txBox="1"/>
          <p:nvPr/>
        </p:nvSpPr>
        <p:spPr>
          <a:xfrm>
            <a:off x="1115616" y="4201343"/>
            <a:ext cx="2760692" cy="307777"/>
          </a:xfrm>
          <a:prstGeom prst="rect">
            <a:avLst/>
          </a:prstGeom>
          <a:noFill/>
        </p:spPr>
        <p:txBody>
          <a:bodyPr wrap="none" rtlCol="0">
            <a:spAutoFit/>
          </a:bodyPr>
          <a:lstStyle/>
          <a:p>
            <a:r>
              <a:rPr lang="en-US" altLang="zh-CN" sz="1400" dirty="0" smtClean="0"/>
              <a:t>NIF</a:t>
            </a:r>
            <a:r>
              <a:rPr lang="zh-CN" altLang="en-US" sz="1400" dirty="0" smtClean="0"/>
              <a:t>系统中光学元件表面质量要求</a:t>
            </a:r>
            <a:endParaRPr lang="zh-CN" altLang="en-US" sz="1400" dirty="0"/>
          </a:p>
        </p:txBody>
      </p:sp>
    </p:spTree>
    <p:extLst>
      <p:ext uri="{BB962C8B-B14F-4D97-AF65-F5344CB8AC3E}">
        <p14:creationId xmlns:p14="http://schemas.microsoft.com/office/powerpoint/2010/main" val="33618819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latin typeface="宋体" panose="02010600030101010101" pitchFamily="2" charset="-122"/>
                <a:ea typeface="宋体" panose="02010600030101010101" pitchFamily="2" charset="-122"/>
              </a:rPr>
              <a:t>研究意义及背景</a:t>
            </a:r>
          </a:p>
        </p:txBody>
      </p:sp>
      <p:sp>
        <p:nvSpPr>
          <p:cNvPr id="3" name="内容占位符 2"/>
          <p:cNvSpPr>
            <a:spLocks noGrp="1"/>
          </p:cNvSpPr>
          <p:nvPr>
            <p:ph sz="half" idx="1"/>
          </p:nvPr>
        </p:nvSpPr>
        <p:spPr>
          <a:xfrm>
            <a:off x="251520" y="1334020"/>
            <a:ext cx="4038600" cy="4525963"/>
          </a:xfrm>
        </p:spPr>
        <p:txBody>
          <a:bodyPr>
            <a:normAutofit fontScale="92500" lnSpcReduction="20000"/>
          </a:bodyPr>
          <a:lstStyle/>
          <a:p>
            <a:pPr marL="182880" indent="-182880">
              <a:defRPr/>
            </a:pPr>
            <a:r>
              <a:rPr lang="zh-CN" altLang="en-US" dirty="0">
                <a:latin typeface="黑体" panose="02010609060101010101" pitchFamily="49" charset="-122"/>
                <a:ea typeface="黑体" panose="02010609060101010101" pitchFamily="49" charset="-122"/>
              </a:rPr>
              <a:t>大气等离子体加工技术</a:t>
            </a:r>
            <a:endParaRPr lang="en-US" altLang="zh-CN" dirty="0">
              <a:latin typeface="黑体" panose="02010609060101010101" pitchFamily="49" charset="-122"/>
              <a:ea typeface="黑体" panose="02010609060101010101" pitchFamily="49" charset="-122"/>
            </a:endParaRPr>
          </a:p>
          <a:p>
            <a:pPr lvl="1" indent="-182880">
              <a:buFont typeface="Arial" pitchFamily="34" charset="0"/>
              <a:buChar char="•"/>
              <a:defRPr/>
            </a:pPr>
            <a:endParaRPr lang="en-US" altLang="zh-CN" dirty="0" smtClean="0">
              <a:latin typeface="黑体" panose="02010609060101010101" pitchFamily="49" charset="-122"/>
              <a:ea typeface="黑体" panose="02010609060101010101" pitchFamily="49" charset="-122"/>
            </a:endParaRPr>
          </a:p>
          <a:p>
            <a:pPr lvl="1" indent="-182880">
              <a:buFont typeface="Arial" pitchFamily="34" charset="0"/>
              <a:buChar char="•"/>
              <a:defRPr/>
            </a:pPr>
            <a:r>
              <a:rPr lang="zh-CN" altLang="en-US" dirty="0" smtClean="0">
                <a:latin typeface="黑体" panose="02010609060101010101" pitchFamily="49" charset="-122"/>
                <a:ea typeface="黑体" panose="02010609060101010101" pitchFamily="49" charset="-122"/>
              </a:rPr>
              <a:t>国外研究</a:t>
            </a:r>
            <a:endParaRPr lang="en-US" altLang="zh-CN" dirty="0" smtClean="0">
              <a:latin typeface="黑体" panose="02010609060101010101" pitchFamily="49" charset="-122"/>
              <a:ea typeface="黑体" panose="02010609060101010101" pitchFamily="49" charset="-122"/>
            </a:endParaRPr>
          </a:p>
          <a:p>
            <a:pPr marL="1188720" lvl="3" indent="-182880">
              <a:defRPr/>
            </a:pPr>
            <a:r>
              <a:rPr lang="zh-CN" altLang="en-US" dirty="0" smtClean="0">
                <a:latin typeface="Times New Roman" panose="02020603050405020304" pitchFamily="18" charset="0"/>
                <a:ea typeface="宋体" panose="02010600030101010101" pitchFamily="2" charset="-122"/>
              </a:rPr>
              <a:t>日本</a:t>
            </a:r>
            <a:r>
              <a:rPr lang="zh-CN" altLang="zh-CN" dirty="0" smtClean="0">
                <a:latin typeface="Times New Roman" panose="02020603050405020304" pitchFamily="18" charset="0"/>
                <a:ea typeface="宋体" panose="02010600030101010101" pitchFamily="2" charset="-122"/>
              </a:rPr>
              <a:t>大阪大学</a:t>
            </a:r>
            <a:r>
              <a:rPr lang="en-US" altLang="zh-CN" dirty="0" smtClean="0">
                <a:latin typeface="Times New Roman" panose="02020603050405020304" pitchFamily="18" charset="0"/>
                <a:ea typeface="宋体" panose="02010600030101010101" pitchFamily="2" charset="-122"/>
              </a:rPr>
              <a:t>-</a:t>
            </a:r>
            <a:r>
              <a:rPr lang="zh-CN" altLang="en-US" dirty="0" smtClean="0">
                <a:latin typeface="Times New Roman" panose="02020603050405020304" pitchFamily="18" charset="0"/>
                <a:ea typeface="宋体" panose="02010600030101010101" pitchFamily="2" charset="-122"/>
              </a:rPr>
              <a:t>等离子体化学蒸发加工</a:t>
            </a:r>
            <a:r>
              <a:rPr lang="en-US" altLang="zh-CN" dirty="0" smtClean="0">
                <a:latin typeface="Times New Roman" panose="02020603050405020304" pitchFamily="18" charset="0"/>
                <a:ea typeface="宋体" panose="02010600030101010101" pitchFamily="2" charset="-122"/>
              </a:rPr>
              <a:t>  PCVM (Plasma Chemical Vaporization Machining)</a:t>
            </a:r>
          </a:p>
          <a:p>
            <a:pPr marL="1188720" lvl="3" indent="-182880">
              <a:defRPr/>
            </a:pPr>
            <a:r>
              <a:rPr lang="zh-CN" altLang="en-US" dirty="0" smtClean="0">
                <a:latin typeface="Times New Roman" panose="02020603050405020304" pitchFamily="18" charset="0"/>
                <a:ea typeface="宋体" panose="02010600030101010101" pitchFamily="2" charset="-122"/>
              </a:rPr>
              <a:t>美国</a:t>
            </a:r>
            <a:r>
              <a:rPr lang="en-US" altLang="zh-CN" dirty="0">
                <a:latin typeface="Times New Roman" panose="02020603050405020304" pitchFamily="18" charset="0"/>
                <a:ea typeface="宋体" panose="02010600030101010101" pitchFamily="2" charset="-122"/>
              </a:rPr>
              <a:t>Lawrence Livermore</a:t>
            </a:r>
            <a:r>
              <a:rPr lang="zh-CN" altLang="zh-CN" dirty="0">
                <a:latin typeface="Times New Roman" panose="02020603050405020304" pitchFamily="18" charset="0"/>
                <a:ea typeface="宋体" panose="02010600030101010101" pitchFamily="2" charset="-122"/>
              </a:rPr>
              <a:t>实验室</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反应原子</a:t>
            </a:r>
            <a:r>
              <a:rPr lang="zh-CN" altLang="en-US" dirty="0" smtClean="0">
                <a:latin typeface="Times New Roman" panose="02020603050405020304" pitchFamily="18" charset="0"/>
                <a:ea typeface="宋体" panose="02010600030101010101" pitchFamily="2" charset="-122"/>
              </a:rPr>
              <a:t>等离子体技术</a:t>
            </a:r>
            <a:r>
              <a:rPr lang="en-US" altLang="zh-CN" dirty="0" smtClean="0">
                <a:latin typeface="Times New Roman" panose="02020603050405020304" pitchFamily="18" charset="0"/>
                <a:ea typeface="宋体" panose="02010600030101010101" pitchFamily="2" charset="-122"/>
              </a:rPr>
              <a:t>RAPT(Reactive Atom Plasma Technology)</a:t>
            </a:r>
          </a:p>
          <a:p>
            <a:pPr marL="1188720" lvl="3" indent="-182880">
              <a:defRPr/>
            </a:pPr>
            <a:r>
              <a:rPr lang="en-US" altLang="zh-CN" dirty="0" smtClean="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marL="731520" lvl="2" indent="-182880">
              <a:defRPr/>
            </a:pPr>
            <a:endParaRPr lang="en-US" altLang="zh-CN" sz="2400" dirty="0" smtClean="0">
              <a:latin typeface="黑体" panose="02010609060101010101" pitchFamily="49" charset="-122"/>
              <a:ea typeface="黑体" panose="02010609060101010101" pitchFamily="49" charset="-122"/>
            </a:endParaRPr>
          </a:p>
          <a:p>
            <a:pPr marL="731520" lvl="2" indent="-182880">
              <a:defRPr/>
            </a:pPr>
            <a:r>
              <a:rPr lang="zh-CN" altLang="en-US" sz="2400" dirty="0" smtClean="0">
                <a:latin typeface="黑体" panose="02010609060101010101" pitchFamily="49" charset="-122"/>
                <a:ea typeface="黑体" panose="02010609060101010101" pitchFamily="49" charset="-122"/>
              </a:rPr>
              <a:t>国内研究</a:t>
            </a:r>
            <a:endParaRPr lang="en-US" altLang="zh-CN" sz="2400" dirty="0" smtClean="0">
              <a:latin typeface="黑体" panose="02010609060101010101" pitchFamily="49" charset="-122"/>
              <a:ea typeface="黑体" panose="02010609060101010101" pitchFamily="49" charset="-122"/>
            </a:endParaRPr>
          </a:p>
          <a:p>
            <a:pPr marL="1188720" lvl="3" indent="-182880">
              <a:defRPr/>
            </a:pPr>
            <a:r>
              <a:rPr lang="zh-CN" altLang="en-US" dirty="0" smtClean="0">
                <a:latin typeface="Times New Roman" panose="02020603050405020304" pitchFamily="18" charset="0"/>
                <a:ea typeface="宋体" panose="02010600030101010101" pitchFamily="2" charset="-122"/>
              </a:rPr>
              <a:t>哈尔滨工业大学</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大气等离子体</a:t>
            </a:r>
            <a:r>
              <a:rPr lang="zh-CN" altLang="en-US" dirty="0" smtClean="0">
                <a:latin typeface="Times New Roman" panose="02020603050405020304" pitchFamily="18" charset="0"/>
                <a:ea typeface="宋体" panose="02010600030101010101" pitchFamily="2" charset="-122"/>
              </a:rPr>
              <a:t>抛光 </a:t>
            </a:r>
            <a:r>
              <a:rPr lang="en-US" altLang="zh-CN" dirty="0" smtClean="0">
                <a:latin typeface="Times New Roman" panose="02020603050405020304" pitchFamily="18" charset="0"/>
                <a:ea typeface="宋体" panose="02010600030101010101" pitchFamily="2" charset="-122"/>
              </a:rPr>
              <a:t>APPP (Atmospheric Pressure Plasma Polishing)</a:t>
            </a:r>
          </a:p>
          <a:p>
            <a:pPr marL="548640" lvl="2" indent="0">
              <a:buNone/>
              <a:defRPr/>
            </a:pPr>
            <a:endParaRPr lang="en-US" altLang="zh-CN" dirty="0"/>
          </a:p>
          <a:p>
            <a:endParaRPr lang="zh-CN" altLang="en-US" dirty="0"/>
          </a:p>
          <a:p>
            <a:endParaRPr lang="zh-CN" altLang="en-US" dirty="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60959" y="1256022"/>
            <a:ext cx="2960848" cy="191790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565015" y="3284984"/>
            <a:ext cx="1806905"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PCVM</a:t>
            </a:r>
            <a:r>
              <a:rPr lang="en-US" altLang="zh-CN" sz="1400" dirty="0" smtClean="0"/>
              <a:t>  </a:t>
            </a:r>
            <a:r>
              <a:rPr lang="zh-CN" altLang="en-US" sz="1400" dirty="0" smtClean="0"/>
              <a:t>装置资料图</a:t>
            </a:r>
            <a:r>
              <a:rPr lang="en-US" altLang="zh-CN" sz="1400" baseline="30000" dirty="0" smtClean="0"/>
              <a:t>[2]</a:t>
            </a:r>
            <a:endParaRPr lang="zh-CN" altLang="en-US" sz="1400" baseline="30000" dirty="0"/>
          </a:p>
        </p:txBody>
      </p:sp>
      <p:sp>
        <p:nvSpPr>
          <p:cNvPr id="7" name="TextBox 6"/>
          <p:cNvSpPr txBox="1"/>
          <p:nvPr/>
        </p:nvSpPr>
        <p:spPr>
          <a:xfrm>
            <a:off x="5565015" y="6165304"/>
            <a:ext cx="1764970" cy="307777"/>
          </a:xfrm>
          <a:prstGeom prst="rect">
            <a:avLst/>
          </a:prstGeom>
          <a:noFill/>
        </p:spPr>
        <p:txBody>
          <a:bodyPr wrap="none" rtlCol="0">
            <a:spAutoFit/>
          </a:bodyPr>
          <a:lstStyle/>
          <a:p>
            <a:r>
              <a:rPr lang="en-US" altLang="zh-CN" sz="1400" dirty="0" smtClean="0">
                <a:latin typeface="Times New Roman" panose="02020603050405020304" pitchFamily="18" charset="0"/>
                <a:cs typeface="Times New Roman" panose="02020603050405020304" pitchFamily="18" charset="0"/>
              </a:rPr>
              <a:t>APPP </a:t>
            </a:r>
            <a:r>
              <a:rPr lang="zh-CN" altLang="en-US" sz="1400" dirty="0" smtClean="0"/>
              <a:t>技术加工</a:t>
            </a:r>
            <a:r>
              <a:rPr lang="zh-CN" altLang="en-US" sz="1400" dirty="0" smtClean="0"/>
              <a:t>原理</a:t>
            </a:r>
            <a:r>
              <a:rPr lang="en-US" altLang="zh-CN" sz="1400" baseline="30000" dirty="0" smtClean="0"/>
              <a:t>]</a:t>
            </a:r>
            <a:endParaRPr lang="zh-CN" altLang="en-US" sz="1400" baseline="3000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692" y="3597002"/>
            <a:ext cx="3059972" cy="2568302"/>
          </a:xfrm>
          <a:prstGeom prst="rect">
            <a:avLst/>
          </a:prstGeom>
        </p:spPr>
      </p:pic>
      <mc:AlternateContent xmlns:mc="http://schemas.openxmlformats.org/markup-compatibility/2006">
        <mc:Choice xmlns:a14="http://schemas.microsoft.com/office/drawing/2010/main" Requires="a14">
          <p:sp>
            <p:nvSpPr>
              <p:cNvPr id="11" name="矩形 10"/>
              <p:cNvSpPr/>
              <p:nvPr/>
            </p:nvSpPr>
            <p:spPr>
              <a:xfrm>
                <a:off x="7020272" y="5085184"/>
                <a:ext cx="181966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m:t>Si</m:t>
                      </m:r>
                      <m:r>
                        <a:rPr lang="en-US" altLang="zh-CN"/>
                        <m:t>+4</m:t>
                      </m:r>
                      <m:r>
                        <m:rPr>
                          <m:sty m:val="p"/>
                        </m:rPr>
                        <a:rPr lang="en-US" altLang="zh-CN"/>
                        <m:t>F</m:t>
                      </m:r>
                      <m:r>
                        <a:rPr lang="en-US" altLang="zh-CN"/>
                        <m:t>=</m:t>
                      </m:r>
                      <m:r>
                        <m:rPr>
                          <m:sty m:val="p"/>
                        </m:rPr>
                        <a:rPr lang="en-US" altLang="zh-CN"/>
                        <m:t>Si</m:t>
                      </m:r>
                      <m:sSub>
                        <m:sSubPr>
                          <m:ctrlPr>
                            <a:rPr lang="zh-CN" altLang="zh-CN" i="1"/>
                          </m:ctrlPr>
                        </m:sSubPr>
                        <m:e>
                          <m:r>
                            <m:rPr>
                              <m:sty m:val="p"/>
                            </m:rPr>
                            <a:rPr lang="en-US" altLang="zh-CN"/>
                            <m:t>F</m:t>
                          </m:r>
                        </m:e>
                        <m:sub>
                          <m:r>
                            <a:rPr lang="en-US" altLang="zh-CN" i="1"/>
                            <m:t>4</m:t>
                          </m:r>
                        </m:sub>
                      </m:sSub>
                      <m:r>
                        <a:rPr lang="en-US" altLang="zh-CN" i="1"/>
                        <m:t>↑</m:t>
                      </m:r>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7020272" y="5085184"/>
                <a:ext cx="1819664" cy="369332"/>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99898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772816"/>
            <a:ext cx="9144000"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1371600" y="4052664"/>
            <a:ext cx="6400800" cy="1752600"/>
          </a:xfrm>
        </p:spPr>
        <p:txBody>
          <a:bodyPr>
            <a:normAutofit fontScale="92500" lnSpcReduction="20000"/>
          </a:bodyPr>
          <a:lstStyle/>
          <a:p>
            <a:pPr marL="1524000" lvl="1" indent="266700" algn="l">
              <a:buFont typeface="Arial" panose="020B0604020202020204" pitchFamily="34" charset="0"/>
              <a:buChar char="•"/>
            </a:pPr>
            <a:r>
              <a:rPr lang="zh-CN" altLang="en-US" dirty="0">
                <a:solidFill>
                  <a:schemeClr val="tx1"/>
                </a:solidFill>
              </a:rPr>
              <a:t>加工系统建立及改进</a:t>
            </a:r>
            <a:endParaRPr lang="en-US" altLang="zh-CN" dirty="0">
              <a:solidFill>
                <a:schemeClr val="tx1"/>
              </a:solidFill>
            </a:endParaRPr>
          </a:p>
          <a:p>
            <a:pPr marL="1524000" lvl="1" indent="266700" algn="l">
              <a:buFont typeface="Arial" panose="020B0604020202020204" pitchFamily="34" charset="0"/>
              <a:buChar char="•"/>
            </a:pPr>
            <a:r>
              <a:rPr lang="zh-CN" altLang="en-US" dirty="0">
                <a:solidFill>
                  <a:schemeClr val="tx1"/>
                </a:solidFill>
              </a:rPr>
              <a:t>加工工工艺参数研究</a:t>
            </a:r>
            <a:endParaRPr lang="en-US" altLang="zh-CN" dirty="0">
              <a:solidFill>
                <a:schemeClr val="tx1"/>
              </a:solidFill>
            </a:endParaRPr>
          </a:p>
          <a:p>
            <a:pPr marL="1524000" lvl="1" indent="266700" algn="l">
              <a:buFont typeface="Arial" panose="020B0604020202020204" pitchFamily="34" charset="0"/>
              <a:buChar char="•"/>
            </a:pPr>
            <a:r>
              <a:rPr lang="zh-CN" altLang="en-US" dirty="0">
                <a:solidFill>
                  <a:schemeClr val="tx1"/>
                </a:solidFill>
              </a:rPr>
              <a:t>化学</a:t>
            </a:r>
            <a:r>
              <a:rPr lang="zh-CN" altLang="en-US" dirty="0" smtClean="0">
                <a:solidFill>
                  <a:schemeClr val="tx1"/>
                </a:solidFill>
              </a:rPr>
              <a:t>反应</a:t>
            </a:r>
            <a:r>
              <a:rPr lang="zh-CN" altLang="en-US" dirty="0">
                <a:solidFill>
                  <a:schemeClr val="tx1"/>
                </a:solidFill>
              </a:rPr>
              <a:t>过程</a:t>
            </a:r>
            <a:r>
              <a:rPr lang="zh-CN" altLang="en-US" dirty="0" smtClean="0">
                <a:solidFill>
                  <a:schemeClr val="tx1"/>
                </a:solidFill>
              </a:rPr>
              <a:t>研究</a:t>
            </a:r>
            <a:endParaRPr lang="en-US" altLang="zh-CN" dirty="0">
              <a:solidFill>
                <a:schemeClr val="tx1"/>
              </a:solidFill>
            </a:endParaRPr>
          </a:p>
          <a:p>
            <a:pPr marL="1524000" lvl="1" indent="266700" algn="l">
              <a:buFont typeface="Arial" panose="020B0604020202020204" pitchFamily="34" charset="0"/>
              <a:buChar char="•"/>
            </a:pPr>
            <a:r>
              <a:rPr lang="zh-CN" altLang="en-US" dirty="0">
                <a:solidFill>
                  <a:schemeClr val="tx1"/>
                </a:solidFill>
              </a:rPr>
              <a:t>定量去除模拟及实验</a:t>
            </a:r>
            <a:endParaRPr lang="en-US" altLang="zh-CN" dirty="0">
              <a:solidFill>
                <a:schemeClr val="tx1"/>
              </a:solidFill>
            </a:endParaRPr>
          </a:p>
          <a:p>
            <a:endParaRPr lang="zh-CN" altLang="en-US" dirty="0">
              <a:solidFill>
                <a:schemeClr val="tx1"/>
              </a:solidFill>
            </a:endParaRPr>
          </a:p>
        </p:txBody>
      </p:sp>
      <p:sp>
        <p:nvSpPr>
          <p:cNvPr id="2" name="标题 1"/>
          <p:cNvSpPr>
            <a:spLocks noGrp="1"/>
          </p:cNvSpPr>
          <p:nvPr>
            <p:ph type="ctrTitle"/>
          </p:nvPr>
        </p:nvSpPr>
        <p:spPr>
          <a:xfrm>
            <a:off x="827584" y="2060848"/>
            <a:ext cx="7772400" cy="1470025"/>
          </a:xfrm>
        </p:spPr>
        <p:txBody>
          <a:bodyPr/>
          <a:lstStyle/>
          <a:p>
            <a:r>
              <a:rPr lang="zh-CN" altLang="en-US" dirty="0">
                <a:solidFill>
                  <a:schemeClr val="bg1"/>
                </a:solidFill>
                <a:latin typeface="黑体" panose="02010609060101010101" pitchFamily="49" charset="-122"/>
                <a:ea typeface="黑体" panose="02010609060101010101" pitchFamily="49" charset="-122"/>
              </a:rPr>
              <a:t>研究方法与</a:t>
            </a:r>
            <a:r>
              <a:rPr lang="zh-CN" altLang="en-US" dirty="0" smtClean="0">
                <a:solidFill>
                  <a:schemeClr val="bg1"/>
                </a:solidFill>
                <a:latin typeface="黑体" panose="02010609060101010101" pitchFamily="49" charset="-122"/>
                <a:ea typeface="黑体" panose="02010609060101010101" pitchFamily="49" charset="-122"/>
              </a:rPr>
              <a:t>内容</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2849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smtClean="0">
                <a:latin typeface="宋体" panose="02010600030101010101" pitchFamily="2" charset="-122"/>
                <a:ea typeface="宋体" panose="02010600030101010101" pitchFamily="2" charset="-122"/>
              </a:rPr>
              <a:t>加工系统建立及改进</a:t>
            </a:r>
            <a:endParaRPr lang="zh-CN" altLang="en-US" dirty="0">
              <a:latin typeface="宋体" panose="02010600030101010101" pitchFamily="2" charset="-122"/>
              <a:ea typeface="宋体" panose="02010600030101010101" pitchFamily="2" charset="-122"/>
            </a:endParaRPr>
          </a:p>
        </p:txBody>
      </p:sp>
      <p:graphicFrame>
        <p:nvGraphicFramePr>
          <p:cNvPr id="5" name="内容占位符 4"/>
          <p:cNvGraphicFramePr>
            <a:graphicFrameLocks noGrp="1"/>
          </p:cNvGraphicFramePr>
          <p:nvPr>
            <p:ph sz="half" idx="1"/>
            <p:extLst>
              <p:ext uri="{D42A27DB-BD31-4B8C-83A1-F6EECF244321}">
                <p14:modId xmlns:p14="http://schemas.microsoft.com/office/powerpoint/2010/main" val="460175000"/>
              </p:ext>
            </p:extLst>
          </p:nvPr>
        </p:nvGraphicFramePr>
        <p:xfrm>
          <a:off x="385192" y="1962760"/>
          <a:ext cx="3178696" cy="2849880"/>
        </p:xfrm>
        <a:graphic>
          <a:graphicData uri="http://schemas.openxmlformats.org/drawingml/2006/table">
            <a:tbl>
              <a:tblPr firstRow="1" bandRow="1">
                <a:tableStyleId>{3B4B98B0-60AC-42C2-AFA5-B58CD77FA1E5}</a:tableStyleId>
              </a:tblPr>
              <a:tblGrid>
                <a:gridCol w="1882552"/>
                <a:gridCol w="1296144"/>
              </a:tblGrid>
              <a:tr h="370840">
                <a:tc>
                  <a:txBody>
                    <a:bodyPr/>
                    <a:lstStyle/>
                    <a:p>
                      <a:pPr algn="ctr"/>
                      <a:r>
                        <a:rPr lang="zh-CN" altLang="en-US" sz="1600" b="0" dirty="0" smtClean="0">
                          <a:ln>
                            <a:noFill/>
                          </a:ln>
                        </a:rPr>
                        <a:t>组成部分</a:t>
                      </a:r>
                      <a:endParaRPr lang="zh-CN" altLang="en-US" sz="1600" b="0" dirty="0">
                        <a:ln>
                          <a:noFill/>
                        </a:ln>
                        <a:solidFill>
                          <a:schemeClr val="bg1"/>
                        </a:solidFill>
                      </a:endParaRPr>
                    </a:p>
                  </a:txBody>
                  <a:tcPr anchor="ctr"/>
                </a:tc>
                <a:tc>
                  <a:txBody>
                    <a:bodyPr/>
                    <a:lstStyle/>
                    <a:p>
                      <a:pPr algn="ctr"/>
                      <a:r>
                        <a:rPr lang="zh-CN" altLang="en-US" sz="1600" b="0" dirty="0" smtClean="0">
                          <a:ln>
                            <a:noFill/>
                          </a:ln>
                        </a:rPr>
                        <a:t>备注</a:t>
                      </a:r>
                      <a:endParaRPr lang="zh-CN" altLang="en-US" sz="1600" b="0" dirty="0">
                        <a:ln>
                          <a:noFill/>
                        </a:ln>
                        <a:solidFill>
                          <a:schemeClr val="bg1"/>
                        </a:solidFill>
                      </a:endParaRPr>
                    </a:p>
                  </a:txBody>
                  <a:tcPr anchor="ctr"/>
                </a:tc>
              </a:tr>
              <a:tr h="370840">
                <a:tc>
                  <a:txBody>
                    <a:bodyPr/>
                    <a:lstStyle/>
                    <a:p>
                      <a:pPr algn="ctr"/>
                      <a:r>
                        <a:rPr lang="zh-CN" altLang="en-US" sz="1600" b="0" dirty="0" smtClean="0">
                          <a:ln>
                            <a:noFill/>
                          </a:ln>
                        </a:rPr>
                        <a:t>等离子体发生器</a:t>
                      </a:r>
                      <a:endParaRPr lang="zh-CN" altLang="en-US" sz="1600" b="0" dirty="0">
                        <a:ln>
                          <a:noFill/>
                        </a:ln>
                        <a:solidFill>
                          <a:sysClr val="windowText" lastClr="000000"/>
                        </a:solidFill>
                      </a:endParaRPr>
                    </a:p>
                  </a:txBody>
                  <a:tcPr anchor="ctr"/>
                </a:tc>
                <a:tc>
                  <a:txBody>
                    <a:bodyPr/>
                    <a:lstStyle/>
                    <a:p>
                      <a:pPr algn="ctr"/>
                      <a:r>
                        <a:rPr lang="zh-CN" altLang="en-US" sz="1600" b="0" dirty="0" smtClean="0">
                          <a:ln>
                            <a:noFill/>
                          </a:ln>
                        </a:rPr>
                        <a:t>自制</a:t>
                      </a:r>
                      <a:endParaRPr lang="zh-CN" altLang="en-US" sz="1600" b="0" dirty="0">
                        <a:ln>
                          <a:noFill/>
                        </a:ln>
                        <a:solidFill>
                          <a:sysClr val="windowText" lastClr="000000"/>
                        </a:solidFill>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smtClean="0">
                          <a:ln>
                            <a:noFill/>
                          </a:ln>
                        </a:rPr>
                        <a:t>射频电源</a:t>
                      </a:r>
                      <a:endParaRPr lang="en-US" altLang="zh-CN" sz="1600" b="0" dirty="0" smtClean="0">
                        <a:ln>
                          <a:noFill/>
                        </a:l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ln>
                            <a:noFill/>
                          </a:ln>
                        </a:rPr>
                        <a:t>(</a:t>
                      </a:r>
                      <a:r>
                        <a:rPr lang="zh-CN" altLang="en-US" sz="1600" b="0" dirty="0" smtClean="0">
                          <a:ln>
                            <a:noFill/>
                          </a:ln>
                        </a:rPr>
                        <a:t>附阻抗匹配器</a:t>
                      </a:r>
                      <a:r>
                        <a:rPr lang="en-US" altLang="zh-CN" sz="1600" b="0" dirty="0" smtClean="0">
                          <a:ln>
                            <a:noFill/>
                          </a:ln>
                        </a:rPr>
                        <a:t>)</a:t>
                      </a:r>
                      <a:endParaRPr lang="zh-CN" altLang="en-US" sz="1600" b="0" dirty="0">
                        <a:ln>
                          <a:noFill/>
                        </a:ln>
                        <a:solidFill>
                          <a:sysClr val="windowText" lastClr="000000"/>
                        </a:solidFill>
                      </a:endParaRPr>
                    </a:p>
                  </a:txBody>
                  <a:tcPr anchor="ctr"/>
                </a:tc>
                <a:tc>
                  <a:txBody>
                    <a:bodyPr/>
                    <a:lstStyle/>
                    <a:p>
                      <a:pPr algn="ctr"/>
                      <a:r>
                        <a:rPr lang="en-US" altLang="zh-CN" sz="1600" b="0" dirty="0" smtClean="0">
                          <a:ln>
                            <a:noFill/>
                          </a:ln>
                        </a:rPr>
                        <a:t>1250W</a:t>
                      </a:r>
                      <a:r>
                        <a:rPr lang="en-US" altLang="zh-CN" sz="1600" b="0" baseline="0" dirty="0" smtClean="0">
                          <a:ln>
                            <a:noFill/>
                          </a:ln>
                        </a:rPr>
                        <a:t> 13.56MHz</a:t>
                      </a:r>
                      <a:endParaRPr lang="zh-CN" altLang="en-US" sz="1600" b="0" dirty="0">
                        <a:ln>
                          <a:noFill/>
                        </a:ln>
                        <a:solidFill>
                          <a:sysClr val="windowText" lastClr="000000"/>
                        </a:solidFill>
                        <a:latin typeface="Times New Roman" pitchFamily="18" charset="0"/>
                        <a:cs typeface="Times New Roman" pitchFamily="18" charset="0"/>
                      </a:endParaRPr>
                    </a:p>
                  </a:txBody>
                  <a:tcPr anchor="ctr"/>
                </a:tc>
              </a:tr>
              <a:tr h="370840">
                <a:tc>
                  <a:txBody>
                    <a:bodyPr/>
                    <a:lstStyle/>
                    <a:p>
                      <a:pPr algn="ctr"/>
                      <a:r>
                        <a:rPr lang="zh-CN" altLang="en-US" sz="1600" b="0" dirty="0" smtClean="0">
                          <a:ln>
                            <a:noFill/>
                          </a:ln>
                        </a:rPr>
                        <a:t>质量流量控制器</a:t>
                      </a:r>
                      <a:endParaRPr lang="zh-CN" altLang="en-US" sz="1600" b="0" dirty="0">
                        <a:ln>
                          <a:noFill/>
                        </a:ln>
                        <a:solidFill>
                          <a:sysClr val="windowText" lastClr="000000"/>
                        </a:solidFill>
                      </a:endParaRPr>
                    </a:p>
                  </a:txBody>
                  <a:tcPr anchor="ctr"/>
                </a:tc>
                <a:tc>
                  <a:txBody>
                    <a:bodyPr/>
                    <a:lstStyle/>
                    <a:p>
                      <a:pPr algn="ctr"/>
                      <a:r>
                        <a:rPr lang="en-US" altLang="zh-CN" sz="1600" b="0" dirty="0" smtClean="0">
                          <a:ln>
                            <a:noFill/>
                          </a:ln>
                        </a:rPr>
                        <a:t>15SLM*1</a:t>
                      </a:r>
                      <a:endParaRPr lang="en-US" altLang="zh-CN" sz="1600" b="0" baseline="0" dirty="0" smtClean="0">
                        <a:ln>
                          <a:noFill/>
                        </a:ln>
                      </a:endParaRPr>
                    </a:p>
                    <a:p>
                      <a:pPr algn="ctr"/>
                      <a:r>
                        <a:rPr lang="en-US" altLang="zh-CN" sz="1600" b="0" baseline="0" dirty="0" smtClean="0">
                          <a:ln>
                            <a:noFill/>
                          </a:ln>
                        </a:rPr>
                        <a:t>500sccm*2</a:t>
                      </a:r>
                      <a:endParaRPr lang="zh-CN" altLang="en-US" sz="1600" b="0" dirty="0">
                        <a:ln>
                          <a:noFill/>
                        </a:ln>
                        <a:solidFill>
                          <a:sysClr val="windowText" lastClr="000000"/>
                        </a:solidFill>
                        <a:latin typeface="Times New Roman" pitchFamily="18" charset="0"/>
                        <a:cs typeface="Times New Roman" pitchFamily="18" charset="0"/>
                      </a:endParaRPr>
                    </a:p>
                  </a:txBody>
                  <a:tcPr anchor="ctr"/>
                </a:tc>
              </a:tr>
              <a:tr h="370840">
                <a:tc>
                  <a:txBody>
                    <a:bodyPr/>
                    <a:lstStyle/>
                    <a:p>
                      <a:pPr algn="ctr"/>
                      <a:r>
                        <a:rPr lang="zh-CN" altLang="en-US" sz="1600" b="0" dirty="0" smtClean="0">
                          <a:ln>
                            <a:noFill/>
                          </a:ln>
                        </a:rPr>
                        <a:t>工作台</a:t>
                      </a:r>
                      <a:endParaRPr lang="en-US" altLang="zh-CN" sz="1600" b="0" dirty="0" smtClean="0">
                        <a:ln>
                          <a:noFill/>
                        </a:ln>
                      </a:endParaRPr>
                    </a:p>
                    <a:p>
                      <a:pPr algn="ctr"/>
                      <a:r>
                        <a:rPr lang="en-US" altLang="zh-CN" sz="1600" b="0" dirty="0" smtClean="0">
                          <a:ln>
                            <a:noFill/>
                          </a:ln>
                        </a:rPr>
                        <a:t>(</a:t>
                      </a:r>
                      <a:r>
                        <a:rPr lang="zh-CN" altLang="en-US" sz="1600" b="0" dirty="0" smtClean="0">
                          <a:ln>
                            <a:noFill/>
                          </a:ln>
                        </a:rPr>
                        <a:t>及计算机及控制器</a:t>
                      </a:r>
                      <a:r>
                        <a:rPr lang="en-US" altLang="zh-CN" sz="1600" b="0" dirty="0" smtClean="0">
                          <a:ln>
                            <a:noFill/>
                          </a:ln>
                        </a:rPr>
                        <a:t>)</a:t>
                      </a:r>
                      <a:endParaRPr lang="zh-CN" altLang="en-US" sz="1600" b="0" dirty="0">
                        <a:ln>
                          <a:noFill/>
                        </a:ln>
                        <a:solidFill>
                          <a:sysClr val="windowText" lastClr="000000"/>
                        </a:solidFill>
                      </a:endParaRPr>
                    </a:p>
                  </a:txBody>
                  <a:tcPr anchor="ctr"/>
                </a:tc>
                <a:tc>
                  <a:txBody>
                    <a:bodyPr/>
                    <a:lstStyle/>
                    <a:p>
                      <a:pPr algn="ctr"/>
                      <a:r>
                        <a:rPr lang="en-US" altLang="zh-CN" sz="1600" b="0" dirty="0" smtClean="0">
                          <a:ln>
                            <a:noFill/>
                          </a:ln>
                        </a:rPr>
                        <a:t>PI </a:t>
                      </a:r>
                    </a:p>
                    <a:p>
                      <a:pPr algn="ctr"/>
                      <a:r>
                        <a:rPr lang="zh-CN" altLang="en-US" sz="1600" b="0" dirty="0" smtClean="0">
                          <a:ln>
                            <a:noFill/>
                          </a:ln>
                        </a:rPr>
                        <a:t>（</a:t>
                      </a:r>
                      <a:r>
                        <a:rPr lang="en-US" altLang="zh-CN" sz="1600" b="0" dirty="0" smtClean="0">
                          <a:ln>
                            <a:noFill/>
                          </a:ln>
                        </a:rPr>
                        <a:t>M-824</a:t>
                      </a:r>
                      <a:r>
                        <a:rPr lang="zh-CN" altLang="en-US" sz="1600" b="0" dirty="0" smtClean="0">
                          <a:ln>
                            <a:noFill/>
                          </a:ln>
                        </a:rPr>
                        <a:t>）</a:t>
                      </a:r>
                      <a:endParaRPr lang="zh-CN" altLang="en-US" sz="1600" b="0" dirty="0">
                        <a:ln>
                          <a:noFill/>
                        </a:ln>
                        <a:solidFill>
                          <a:sysClr val="windowText" lastClr="000000"/>
                        </a:solidFill>
                        <a:latin typeface="Times New Roman" pitchFamily="18" charset="0"/>
                        <a:cs typeface="Times New Roman" pitchFamily="18" charset="0"/>
                      </a:endParaRPr>
                    </a:p>
                  </a:txBody>
                  <a:tcPr anchor="ctr"/>
                </a:tc>
              </a:tr>
              <a:tr h="370840">
                <a:tc>
                  <a:txBody>
                    <a:bodyPr/>
                    <a:lstStyle/>
                    <a:p>
                      <a:pPr algn="ctr"/>
                      <a:r>
                        <a:rPr lang="zh-CN" altLang="en-US" sz="1600" b="0" dirty="0" smtClean="0">
                          <a:ln>
                            <a:noFill/>
                          </a:ln>
                        </a:rPr>
                        <a:t>水冷回路及排风</a:t>
                      </a:r>
                      <a:endParaRPr lang="zh-CN" altLang="en-US" sz="1600" b="0" dirty="0">
                        <a:ln>
                          <a:noFill/>
                        </a:ln>
                        <a:solidFill>
                          <a:sysClr val="windowText" lastClr="000000"/>
                        </a:solidFill>
                      </a:endParaRPr>
                    </a:p>
                  </a:txBody>
                  <a:tcPr anchor="ctr"/>
                </a:tc>
                <a:tc>
                  <a:txBody>
                    <a:bodyPr/>
                    <a:lstStyle/>
                    <a:p>
                      <a:pPr algn="ctr"/>
                      <a:endParaRPr lang="zh-CN" altLang="en-US" sz="1600" b="0" dirty="0">
                        <a:ln>
                          <a:noFill/>
                        </a:ln>
                        <a:solidFill>
                          <a:sysClr val="windowText" lastClr="000000"/>
                        </a:solidFill>
                      </a:endParaRPr>
                    </a:p>
                  </a:txBody>
                  <a:tcPr anchor="ctr"/>
                </a:tc>
              </a:tr>
            </a:tbl>
          </a:graphicData>
        </a:graphic>
      </p:graphicFrame>
      <p:pic>
        <p:nvPicPr>
          <p:cNvPr id="6" name="内容占位符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07904" y="1626977"/>
            <a:ext cx="5112568" cy="3818247"/>
          </a:xfrm>
          <a:prstGeom prst="rect">
            <a:avLst/>
          </a:prstGeom>
        </p:spPr>
      </p:pic>
      <p:sp>
        <p:nvSpPr>
          <p:cNvPr id="4" name="TextBox 3"/>
          <p:cNvSpPr txBox="1"/>
          <p:nvPr/>
        </p:nvSpPr>
        <p:spPr>
          <a:xfrm>
            <a:off x="6154916" y="5718968"/>
            <a:ext cx="1441420" cy="307777"/>
          </a:xfrm>
          <a:prstGeom prst="rect">
            <a:avLst/>
          </a:prstGeom>
          <a:noFill/>
        </p:spPr>
        <p:txBody>
          <a:bodyPr wrap="none" rtlCol="0">
            <a:spAutoFit/>
          </a:bodyPr>
          <a:lstStyle/>
          <a:p>
            <a:r>
              <a:rPr lang="zh-CN" altLang="en-US" sz="1400" dirty="0" smtClean="0"/>
              <a:t>加工系统原理图</a:t>
            </a:r>
            <a:endParaRPr lang="zh-CN" altLang="en-US" sz="1400" dirty="0"/>
          </a:p>
        </p:txBody>
      </p:sp>
    </p:spTree>
    <p:extLst>
      <p:ext uri="{BB962C8B-B14F-4D97-AF65-F5344CB8AC3E}">
        <p14:creationId xmlns:p14="http://schemas.microsoft.com/office/powerpoint/2010/main" val="3226917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加工系统建立及改进</a:t>
            </a:r>
          </a:p>
        </p:txBody>
      </p:sp>
      <p:pic>
        <p:nvPicPr>
          <p:cNvPr id="21" name="内容占位符 3"/>
          <p:cNvPicPr>
            <a:picLocks noGrp="1"/>
          </p:cNvPicPr>
          <p:nvPr>
            <p:ph idx="1"/>
          </p:nvPr>
        </p:nvPicPr>
        <p:blipFill>
          <a:blip r:embed="rId2"/>
          <a:stretch>
            <a:fillRect/>
          </a:stretch>
        </p:blipFill>
        <p:spPr>
          <a:xfrm>
            <a:off x="3720532" y="1916832"/>
            <a:ext cx="4739900" cy="3384376"/>
          </a:xfrm>
          <a:prstGeom prst="rect">
            <a:avLst/>
          </a:prstGeom>
        </p:spPr>
      </p:pic>
      <p:sp>
        <p:nvSpPr>
          <p:cNvPr id="22" name="TextBox 21"/>
          <p:cNvSpPr txBox="1"/>
          <p:nvPr/>
        </p:nvSpPr>
        <p:spPr>
          <a:xfrm>
            <a:off x="1142760" y="2020198"/>
            <a:ext cx="1569660" cy="369332"/>
          </a:xfrm>
          <a:prstGeom prst="rect">
            <a:avLst/>
          </a:prstGeom>
          <a:noFill/>
        </p:spPr>
        <p:txBody>
          <a:bodyPr wrap="none" rtlCol="0">
            <a:spAutoFit/>
          </a:bodyPr>
          <a:lstStyle/>
          <a:p>
            <a:r>
              <a:rPr lang="zh-CN" altLang="en-US" dirty="0"/>
              <a:t>内</a:t>
            </a:r>
            <a:r>
              <a:rPr lang="zh-CN" altLang="en-US" dirty="0" smtClean="0"/>
              <a:t>电极（铝）</a:t>
            </a:r>
            <a:endParaRPr lang="zh-CN" altLang="en-US" dirty="0"/>
          </a:p>
        </p:txBody>
      </p:sp>
      <p:sp>
        <p:nvSpPr>
          <p:cNvPr id="23" name="TextBox 22"/>
          <p:cNvSpPr txBox="1"/>
          <p:nvPr/>
        </p:nvSpPr>
        <p:spPr>
          <a:xfrm>
            <a:off x="758039" y="2671356"/>
            <a:ext cx="2262158" cy="369332"/>
          </a:xfrm>
          <a:prstGeom prst="rect">
            <a:avLst/>
          </a:prstGeom>
          <a:noFill/>
        </p:spPr>
        <p:txBody>
          <a:bodyPr wrap="none" rtlCol="0">
            <a:spAutoFit/>
          </a:bodyPr>
          <a:lstStyle/>
          <a:p>
            <a:r>
              <a:rPr lang="zh-CN" altLang="en-US" dirty="0" smtClean="0"/>
              <a:t>绝缘</a:t>
            </a:r>
            <a:r>
              <a:rPr lang="zh-CN" altLang="en-US" dirty="0"/>
              <a:t>套</a:t>
            </a:r>
            <a:r>
              <a:rPr lang="zh-CN" altLang="en-US" dirty="0" smtClean="0"/>
              <a:t>（聚醚醚酮）</a:t>
            </a:r>
            <a:endParaRPr lang="zh-CN" altLang="en-US" dirty="0"/>
          </a:p>
        </p:txBody>
      </p:sp>
      <p:cxnSp>
        <p:nvCxnSpPr>
          <p:cNvPr id="24" name="直接箭头连接符 23"/>
          <p:cNvCxnSpPr>
            <a:stCxn id="23" idx="3"/>
          </p:cNvCxnSpPr>
          <p:nvPr/>
        </p:nvCxnSpPr>
        <p:spPr bwMode="auto">
          <a:xfrm>
            <a:off x="3020197" y="2856022"/>
            <a:ext cx="1708447" cy="184666"/>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22" idx="3"/>
          </p:cNvCxnSpPr>
          <p:nvPr/>
        </p:nvCxnSpPr>
        <p:spPr bwMode="auto">
          <a:xfrm>
            <a:off x="2712420" y="2204864"/>
            <a:ext cx="2232248" cy="36004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Box 25"/>
          <p:cNvSpPr txBox="1"/>
          <p:nvPr/>
        </p:nvSpPr>
        <p:spPr>
          <a:xfrm>
            <a:off x="1142760" y="4355812"/>
            <a:ext cx="1569660" cy="369332"/>
          </a:xfrm>
          <a:prstGeom prst="rect">
            <a:avLst/>
          </a:prstGeom>
          <a:noFill/>
        </p:spPr>
        <p:txBody>
          <a:bodyPr wrap="none" rtlCol="0">
            <a:spAutoFit/>
          </a:bodyPr>
          <a:lstStyle/>
          <a:p>
            <a:r>
              <a:rPr lang="zh-CN" altLang="en-US" dirty="0" smtClean="0"/>
              <a:t>外电极（铜）</a:t>
            </a:r>
            <a:endParaRPr lang="zh-CN" altLang="en-US" dirty="0"/>
          </a:p>
        </p:txBody>
      </p:sp>
      <p:cxnSp>
        <p:nvCxnSpPr>
          <p:cNvPr id="27" name="直接连接符 26"/>
          <p:cNvCxnSpPr>
            <a:stCxn id="26" idx="3"/>
          </p:cNvCxnSpPr>
          <p:nvPr/>
        </p:nvCxnSpPr>
        <p:spPr bwMode="auto">
          <a:xfrm>
            <a:off x="2712420" y="4540478"/>
            <a:ext cx="1944216" cy="18466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998744" y="3212976"/>
            <a:ext cx="1713676" cy="369332"/>
          </a:xfrm>
          <a:prstGeom prst="rect">
            <a:avLst/>
          </a:prstGeom>
          <a:noFill/>
        </p:spPr>
        <p:txBody>
          <a:bodyPr wrap="square" rtlCol="0">
            <a:spAutoFit/>
          </a:bodyPr>
          <a:lstStyle/>
          <a:p>
            <a:r>
              <a:rPr lang="zh-CN" altLang="en-US" dirty="0" smtClean="0"/>
              <a:t>外筒（不锈钢）</a:t>
            </a:r>
            <a:endParaRPr lang="zh-CN" altLang="en-US" dirty="0"/>
          </a:p>
        </p:txBody>
      </p:sp>
      <p:cxnSp>
        <p:nvCxnSpPr>
          <p:cNvPr id="29" name="直接连接符 28"/>
          <p:cNvCxnSpPr>
            <a:stCxn id="28" idx="3"/>
          </p:cNvCxnSpPr>
          <p:nvPr/>
        </p:nvCxnSpPr>
        <p:spPr bwMode="auto">
          <a:xfrm>
            <a:off x="2712420" y="3397642"/>
            <a:ext cx="1656184"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911927" y="3789040"/>
            <a:ext cx="1800493" cy="369332"/>
          </a:xfrm>
          <a:prstGeom prst="rect">
            <a:avLst/>
          </a:prstGeom>
          <a:noFill/>
        </p:spPr>
        <p:txBody>
          <a:bodyPr wrap="none" rtlCol="0">
            <a:spAutoFit/>
          </a:bodyPr>
          <a:lstStyle/>
          <a:p>
            <a:r>
              <a:rPr lang="zh-CN" altLang="en-US" dirty="0" smtClean="0"/>
              <a:t>下筒（不锈钢）</a:t>
            </a:r>
            <a:endParaRPr lang="zh-CN" altLang="en-US" dirty="0"/>
          </a:p>
        </p:txBody>
      </p:sp>
      <p:cxnSp>
        <p:nvCxnSpPr>
          <p:cNvPr id="31" name="直接连接符 30"/>
          <p:cNvCxnSpPr>
            <a:stCxn id="30" idx="3"/>
          </p:cNvCxnSpPr>
          <p:nvPr/>
        </p:nvCxnSpPr>
        <p:spPr bwMode="auto">
          <a:xfrm>
            <a:off x="2712420" y="3973706"/>
            <a:ext cx="1656184" cy="382106"/>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604424" y="5010884"/>
            <a:ext cx="1107996" cy="369332"/>
          </a:xfrm>
          <a:prstGeom prst="rect">
            <a:avLst/>
          </a:prstGeom>
          <a:noFill/>
        </p:spPr>
        <p:txBody>
          <a:bodyPr wrap="none" rtlCol="0">
            <a:spAutoFit/>
          </a:bodyPr>
          <a:lstStyle/>
          <a:p>
            <a:r>
              <a:rPr lang="zh-CN" altLang="en-US" dirty="0" smtClean="0"/>
              <a:t>冷却腔体</a:t>
            </a:r>
            <a:endParaRPr lang="zh-CN" altLang="en-US" dirty="0"/>
          </a:p>
        </p:txBody>
      </p:sp>
      <p:cxnSp>
        <p:nvCxnSpPr>
          <p:cNvPr id="33" name="直接连接符 32"/>
          <p:cNvCxnSpPr>
            <a:stCxn id="32" idx="3"/>
          </p:cNvCxnSpPr>
          <p:nvPr/>
        </p:nvCxnSpPr>
        <p:spPr bwMode="auto">
          <a:xfrm flipV="1">
            <a:off x="2712420" y="4797152"/>
            <a:ext cx="1800200" cy="398398"/>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1733924" y="5517232"/>
            <a:ext cx="978496" cy="369332"/>
          </a:xfrm>
          <a:prstGeom prst="rect">
            <a:avLst/>
          </a:prstGeom>
          <a:noFill/>
        </p:spPr>
        <p:txBody>
          <a:bodyPr wrap="square" rtlCol="0">
            <a:spAutoFit/>
          </a:bodyPr>
          <a:lstStyle/>
          <a:p>
            <a:r>
              <a:rPr lang="zh-CN" altLang="en-US" dirty="0" smtClean="0"/>
              <a:t>喷嘴</a:t>
            </a:r>
            <a:endParaRPr lang="zh-CN" altLang="en-US" dirty="0"/>
          </a:p>
        </p:txBody>
      </p:sp>
      <p:cxnSp>
        <p:nvCxnSpPr>
          <p:cNvPr id="35" name="直接连接符 34"/>
          <p:cNvCxnSpPr>
            <a:stCxn id="34" idx="3"/>
          </p:cNvCxnSpPr>
          <p:nvPr/>
        </p:nvCxnSpPr>
        <p:spPr bwMode="auto">
          <a:xfrm flipV="1">
            <a:off x="2712420" y="5010884"/>
            <a:ext cx="2160240" cy="691014"/>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矩形 35"/>
          <p:cNvSpPr/>
          <p:nvPr/>
        </p:nvSpPr>
        <p:spPr>
          <a:xfrm>
            <a:off x="4651627" y="5356391"/>
            <a:ext cx="2877711" cy="307777"/>
          </a:xfrm>
          <a:prstGeom prst="rect">
            <a:avLst/>
          </a:prstGeom>
        </p:spPr>
        <p:txBody>
          <a:bodyPr wrap="none">
            <a:spAutoFit/>
          </a:bodyPr>
          <a:lstStyle/>
          <a:p>
            <a:r>
              <a:rPr lang="zh-CN" altLang="zh-CN" sz="1400" dirty="0"/>
              <a:t>同轴式电感耦合式等离子体发生器</a:t>
            </a:r>
            <a:endParaRPr lang="zh-CN" altLang="en-US" sz="1400" dirty="0"/>
          </a:p>
        </p:txBody>
      </p:sp>
    </p:spTree>
    <p:extLst>
      <p:ext uri="{BB962C8B-B14F-4D97-AF65-F5344CB8AC3E}">
        <p14:creationId xmlns:p14="http://schemas.microsoft.com/office/powerpoint/2010/main" val="3491420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chor="ctr"/>
          <a:lstStyle/>
          <a:p>
            <a:r>
              <a:rPr lang="zh-CN" altLang="en-US" dirty="0"/>
              <a:t>加工系统建立及改进</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4" y="1700808"/>
            <a:ext cx="4554453" cy="3168352"/>
          </a:xfrm>
          <a:prstGeom prst="rect">
            <a:avLst/>
          </a:prstGeom>
          <a:noFill/>
          <a:ln>
            <a:noFill/>
          </a:ln>
        </p:spPr>
      </p:pic>
      <p:sp>
        <p:nvSpPr>
          <p:cNvPr id="4" name="TextBox 3"/>
          <p:cNvSpPr txBox="1"/>
          <p:nvPr/>
        </p:nvSpPr>
        <p:spPr>
          <a:xfrm>
            <a:off x="2051720" y="5339823"/>
            <a:ext cx="2880320" cy="646331"/>
          </a:xfrm>
          <a:prstGeom prst="rect">
            <a:avLst/>
          </a:prstGeom>
          <a:noFill/>
        </p:spPr>
        <p:txBody>
          <a:bodyPr wrap="square" rtlCol="0">
            <a:spAutoFit/>
          </a:bodyPr>
          <a:lstStyle/>
          <a:p>
            <a:r>
              <a:rPr lang="zh-CN" altLang="en-US" dirty="0" smtClean="0"/>
              <a:t>氦气浓度定性分析喷嘴口径对活性粒子浓度的影响</a:t>
            </a:r>
            <a:endParaRPr lang="zh-CN" altLang="en-US" dirty="0"/>
          </a:p>
        </p:txBody>
      </p:sp>
      <p:sp>
        <p:nvSpPr>
          <p:cNvPr id="5" name="TextBox 4"/>
          <p:cNvSpPr txBox="1"/>
          <p:nvPr/>
        </p:nvSpPr>
        <p:spPr>
          <a:xfrm>
            <a:off x="5526057" y="5509099"/>
            <a:ext cx="2664295" cy="307777"/>
          </a:xfrm>
          <a:prstGeom prst="rect">
            <a:avLst/>
          </a:prstGeom>
          <a:noFill/>
        </p:spPr>
        <p:txBody>
          <a:bodyPr wrap="square" rtlCol="0">
            <a:spAutoFit/>
          </a:bodyPr>
          <a:lstStyle/>
          <a:p>
            <a:r>
              <a:rPr lang="zh-CN" altLang="en-US" sz="1400" dirty="0" smtClean="0"/>
              <a:t>口径</a:t>
            </a:r>
            <a:r>
              <a:rPr lang="en-US" altLang="zh-CN" sz="1400" dirty="0" smtClean="0"/>
              <a:t>3mm</a:t>
            </a:r>
            <a:r>
              <a:rPr lang="zh-CN" altLang="en-US" sz="1400" dirty="0" smtClean="0"/>
              <a:t>（上）与</a:t>
            </a:r>
            <a:r>
              <a:rPr lang="en-US" altLang="zh-CN" sz="1400" dirty="0" smtClean="0"/>
              <a:t>0.8mm</a:t>
            </a:r>
            <a:r>
              <a:rPr lang="zh-CN" altLang="en-US" sz="1400" dirty="0" smtClean="0"/>
              <a:t>（下）</a:t>
            </a:r>
            <a:endParaRPr lang="zh-CN" altLang="en-US" sz="14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5958104" y="1751452"/>
            <a:ext cx="1854255" cy="12455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5958106" y="2996952"/>
            <a:ext cx="1854254" cy="12002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385965" y="1988840"/>
            <a:ext cx="898003" cy="369332"/>
          </a:xfrm>
          <a:prstGeom prst="rect">
            <a:avLst/>
          </a:prstGeom>
          <a:noFill/>
        </p:spPr>
        <p:txBody>
          <a:bodyPr wrap="none" rtlCol="0">
            <a:spAutoFit/>
          </a:bodyPr>
          <a:lstStyle/>
          <a:p>
            <a:r>
              <a:rPr lang="en-US" altLang="zh-CN" dirty="0" smtClean="0">
                <a:solidFill>
                  <a:schemeClr val="bg1"/>
                </a:solidFill>
              </a:rPr>
              <a:t>3.0 mm</a:t>
            </a:r>
            <a:endParaRPr lang="zh-CN" altLang="en-US" dirty="0">
              <a:solidFill>
                <a:schemeClr val="bg1"/>
              </a:solidFill>
            </a:endParaRPr>
          </a:p>
        </p:txBody>
      </p:sp>
      <p:sp>
        <p:nvSpPr>
          <p:cNvPr id="9" name="TextBox 8"/>
          <p:cNvSpPr txBox="1"/>
          <p:nvPr/>
        </p:nvSpPr>
        <p:spPr>
          <a:xfrm>
            <a:off x="3385965" y="3212976"/>
            <a:ext cx="898003" cy="369332"/>
          </a:xfrm>
          <a:prstGeom prst="rect">
            <a:avLst/>
          </a:prstGeom>
          <a:noFill/>
        </p:spPr>
        <p:txBody>
          <a:bodyPr wrap="none" rtlCol="0">
            <a:spAutoFit/>
          </a:bodyPr>
          <a:lstStyle/>
          <a:p>
            <a:r>
              <a:rPr lang="en-US" altLang="zh-CN" dirty="0" smtClean="0">
                <a:solidFill>
                  <a:schemeClr val="bg1"/>
                </a:solidFill>
              </a:rPr>
              <a:t>0.8 mm</a:t>
            </a:r>
            <a:endParaRPr lang="zh-CN" altLang="en-US" dirty="0">
              <a:solidFill>
                <a:schemeClr val="bg1"/>
              </a:solidFill>
            </a:endParaRPr>
          </a:p>
        </p:txBody>
      </p:sp>
    </p:spTree>
    <p:extLst>
      <p:ext uri="{BB962C8B-B14F-4D97-AF65-F5344CB8AC3E}">
        <p14:creationId xmlns:p14="http://schemas.microsoft.com/office/powerpoint/2010/main" val="3167034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1912</TotalTime>
  <Words>1862</Words>
  <Application>Microsoft Office PowerPoint</Application>
  <PresentationFormat>全屏显示(4:3)</PresentationFormat>
  <Paragraphs>621</Paragraphs>
  <Slides>36</Slides>
  <Notes>3</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大气等离子体加工技术定量去除研究</vt:lpstr>
      <vt:lpstr>主要内容</vt:lpstr>
      <vt:lpstr>研究意义及背景</vt:lpstr>
      <vt:lpstr>研究意义及背景</vt:lpstr>
      <vt:lpstr>研究意义及背景</vt:lpstr>
      <vt:lpstr>研究方法与内容</vt:lpstr>
      <vt:lpstr>加工系统建立及改进</vt:lpstr>
      <vt:lpstr>加工系统建立及改进</vt:lpstr>
      <vt:lpstr>加工系统建立及改进</vt:lpstr>
      <vt:lpstr>加工系统建立及改进</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加工工艺参数研究</vt:lpstr>
      <vt:lpstr>化学反应过程研究</vt:lpstr>
      <vt:lpstr>化学反应过程研究</vt:lpstr>
      <vt:lpstr>定量去除模拟及实验</vt:lpstr>
      <vt:lpstr>定量去除模拟及实验</vt:lpstr>
      <vt:lpstr>定量去除模拟及实验</vt:lpstr>
      <vt:lpstr>定量去除模拟及实验</vt:lpstr>
      <vt:lpstr>定量去除模拟及实验</vt:lpstr>
      <vt:lpstr>研究结论与展望</vt:lpstr>
      <vt:lpstr>结论</vt:lpstr>
      <vt:lpstr>展望</vt:lpstr>
      <vt:lpstr>谢  谢 !</vt:lpstr>
      <vt:lpstr>参考文献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大气等离子体加工技术定量去除研究</dc:title>
  <dc:creator>Wei Dang</dc:creator>
  <cp:lastModifiedBy>Wei Dang</cp:lastModifiedBy>
  <cp:revision>72</cp:revision>
  <dcterms:created xsi:type="dcterms:W3CDTF">2013-11-22T13:56:48Z</dcterms:created>
  <dcterms:modified xsi:type="dcterms:W3CDTF">2013-11-28T01:41:36Z</dcterms:modified>
</cp:coreProperties>
</file>